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bookmarkIdSeed="3">
  <p:sldMasterIdLst>
    <p:sldMasterId id="2147483748" r:id="rId5"/>
  </p:sldMasterIdLst>
  <p:notesMasterIdLst>
    <p:notesMasterId r:id="rId19"/>
  </p:notesMasterIdLst>
  <p:handoutMasterIdLst>
    <p:handoutMasterId r:id="rId20"/>
  </p:handoutMasterIdLst>
  <p:sldIdLst>
    <p:sldId id="449" r:id="rId6"/>
    <p:sldId id="482" r:id="rId7"/>
    <p:sldId id="499" r:id="rId8"/>
    <p:sldId id="501" r:id="rId9"/>
    <p:sldId id="502" r:id="rId10"/>
    <p:sldId id="503" r:id="rId11"/>
    <p:sldId id="498" r:id="rId12"/>
    <p:sldId id="505" r:id="rId13"/>
    <p:sldId id="509" r:id="rId14"/>
    <p:sldId id="507" r:id="rId15"/>
    <p:sldId id="508" r:id="rId16"/>
    <p:sldId id="506" r:id="rId17"/>
    <p:sldId id="450" r:id="rId18"/>
  </p:sldIdLst>
  <p:sldSz cx="9144000" cy="5143500" type="screen16x9"/>
  <p:notesSz cx="6797675" cy="9928225"/>
  <p:embeddedFontLst>
    <p:embeddedFont>
      <p:font typeface="Arial Nova Light" panose="020B0304020202020204" pitchFamily="34" charset="0"/>
      <p:regular r:id="rId21"/>
      <p:italic r:id="rId22"/>
    </p:embeddedFont>
    <p:embeddedFont>
      <p:font typeface="Century Gothic" panose="020B0502020202020204" pitchFamily="34" charset="0"/>
      <p:regular r:id="rId23"/>
      <p:bold r:id="rId24"/>
      <p:italic r:id="rId25"/>
      <p:boldItalic r:id="rId26"/>
    </p:embeddedFont>
  </p:embeddedFontLst>
  <p:custShowLst>
    <p:custShow name="Custom Show 1" id="0">
      <p:sldLst/>
    </p:custShow>
  </p:custShow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D73"/>
    <a:srgbClr val="BAC8D3"/>
    <a:srgbClr val="869FB2"/>
    <a:srgbClr val="6E8294"/>
    <a:srgbClr val="52626F"/>
    <a:srgbClr val="E3E9ED"/>
    <a:srgbClr val="435D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80A4B5B-ADF7-4CA9-B2AC-3E6CCB0FBDAC}">
  <a:tblStyle styleId="{180A4B5B-ADF7-4CA9-B2AC-3E6CCB0FBDA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55A12AB-5917-462D-82C5-40EFE0647CD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9" d="100"/>
          <a:sy n="109" d="100"/>
        </p:scale>
        <p:origin x="734" y="8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2" d="100"/>
          <a:sy n="62" d="100"/>
        </p:scale>
        <p:origin x="426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3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 Van Niekerk" userId="8d530e89-80e4-4008-94ca-7f5086e283e6" providerId="ADAL" clId="{2EDE2C3E-CCDF-4D26-8C56-F1B3DF352A71}"/>
    <pc:docChg chg="custSel delSld modSld sldOrd">
      <pc:chgData name="Andre Van Niekerk" userId="8d530e89-80e4-4008-94ca-7f5086e283e6" providerId="ADAL" clId="{2EDE2C3E-CCDF-4D26-8C56-F1B3DF352A71}" dt="2025-09-19T08:29:53.976" v="166" actId="2696"/>
      <pc:docMkLst>
        <pc:docMk/>
      </pc:docMkLst>
      <pc:sldChg chg="delSp modSp mod">
        <pc:chgData name="Andre Van Niekerk" userId="8d530e89-80e4-4008-94ca-7f5086e283e6" providerId="ADAL" clId="{2EDE2C3E-CCDF-4D26-8C56-F1B3DF352A71}" dt="2025-09-19T08:28:51.403" v="165" actId="478"/>
        <pc:sldMkLst>
          <pc:docMk/>
          <pc:sldMk cId="2810169381" sldId="449"/>
        </pc:sldMkLst>
        <pc:spChg chg="mod">
          <ac:chgData name="Andre Van Niekerk" userId="8d530e89-80e4-4008-94ca-7f5086e283e6" providerId="ADAL" clId="{2EDE2C3E-CCDF-4D26-8C56-F1B3DF352A71}" dt="2025-09-19T08:21:45.794" v="161" actId="20577"/>
          <ac:spMkLst>
            <pc:docMk/>
            <pc:sldMk cId="2810169381" sldId="449"/>
            <ac:spMk id="5" creationId="{057BBA48-82FA-93FE-EB6B-6D5F232D2317}"/>
          </ac:spMkLst>
        </pc:spChg>
        <pc:spChg chg="del mod">
          <ac:chgData name="Andre Van Niekerk" userId="8d530e89-80e4-4008-94ca-7f5086e283e6" providerId="ADAL" clId="{2EDE2C3E-CCDF-4D26-8C56-F1B3DF352A71}" dt="2025-09-19T08:28:51.403" v="165" actId="478"/>
          <ac:spMkLst>
            <pc:docMk/>
            <pc:sldMk cId="2810169381" sldId="449"/>
            <ac:spMk id="10" creationId="{AC2A4A26-C729-2240-74C5-99975C55211E}"/>
          </ac:spMkLst>
        </pc:spChg>
        <pc:spChg chg="mod">
          <ac:chgData name="Andre Van Niekerk" userId="8d530e89-80e4-4008-94ca-7f5086e283e6" providerId="ADAL" clId="{2EDE2C3E-CCDF-4D26-8C56-F1B3DF352A71}" dt="2025-09-19T08:21:37.445" v="159" actId="20577"/>
          <ac:spMkLst>
            <pc:docMk/>
            <pc:sldMk cId="2810169381" sldId="449"/>
            <ac:spMk id="11" creationId="{20AFC5D1-E8FB-90AE-57A4-EFF7BD7EF9B7}"/>
          </ac:spMkLst>
        </pc:spChg>
        <pc:spChg chg="mod">
          <ac:chgData name="Andre Van Niekerk" userId="8d530e89-80e4-4008-94ca-7f5086e283e6" providerId="ADAL" clId="{2EDE2C3E-CCDF-4D26-8C56-F1B3DF352A71}" dt="2025-09-19T08:21:08.466" v="115" actId="6549"/>
          <ac:spMkLst>
            <pc:docMk/>
            <pc:sldMk cId="2810169381" sldId="449"/>
            <ac:spMk id="12" creationId="{2DF60F73-C05C-B5A2-5910-53E108AC9EB5}"/>
          </ac:spMkLst>
        </pc:spChg>
      </pc:sldChg>
      <pc:sldChg chg="del">
        <pc:chgData name="Andre Van Niekerk" userId="8d530e89-80e4-4008-94ca-7f5086e283e6" providerId="ADAL" clId="{2EDE2C3E-CCDF-4D26-8C56-F1B3DF352A71}" dt="2025-09-19T08:29:53.976" v="166" actId="2696"/>
        <pc:sldMkLst>
          <pc:docMk/>
          <pc:sldMk cId="1291221734" sldId="474"/>
        </pc:sldMkLst>
      </pc:sldChg>
      <pc:sldChg chg="modSp mod">
        <pc:chgData name="Andre Van Niekerk" userId="8d530e89-80e4-4008-94ca-7f5086e283e6" providerId="ADAL" clId="{2EDE2C3E-CCDF-4D26-8C56-F1B3DF352A71}" dt="2025-09-19T08:18:57.779" v="28" actId="6549"/>
        <pc:sldMkLst>
          <pc:docMk/>
          <pc:sldMk cId="3058659875" sldId="482"/>
        </pc:sldMkLst>
        <pc:spChg chg="mod">
          <ac:chgData name="Andre Van Niekerk" userId="8d530e89-80e4-4008-94ca-7f5086e283e6" providerId="ADAL" clId="{2EDE2C3E-CCDF-4D26-8C56-F1B3DF352A71}" dt="2025-09-19T08:18:57.779" v="28" actId="6549"/>
          <ac:spMkLst>
            <pc:docMk/>
            <pc:sldMk cId="3058659875" sldId="482"/>
            <ac:spMk id="6" creationId="{B7BAE6A1-3A73-105A-A2DF-9E18069E2A0F}"/>
          </ac:spMkLst>
        </pc:spChg>
      </pc:sldChg>
      <pc:sldChg chg="del">
        <pc:chgData name="Andre Van Niekerk" userId="8d530e89-80e4-4008-94ca-7f5086e283e6" providerId="ADAL" clId="{2EDE2C3E-CCDF-4D26-8C56-F1B3DF352A71}" dt="2025-09-19T08:19:09.569" v="29" actId="2696"/>
        <pc:sldMkLst>
          <pc:docMk/>
          <pc:sldMk cId="2524933355" sldId="500"/>
        </pc:sldMkLst>
      </pc:sldChg>
      <pc:sldChg chg="ord">
        <pc:chgData name="Andre Van Niekerk" userId="8d530e89-80e4-4008-94ca-7f5086e283e6" providerId="ADAL" clId="{2EDE2C3E-CCDF-4D26-8C56-F1B3DF352A71}" dt="2025-09-19T08:22:32.610" v="163"/>
        <pc:sldMkLst>
          <pc:docMk/>
          <pc:sldMk cId="2303907326" sldId="506"/>
        </pc:sldMkLst>
      </pc:sldChg>
      <pc:sldChg chg="del">
        <pc:chgData name="Andre Van Niekerk" userId="8d530e89-80e4-4008-94ca-7f5086e283e6" providerId="ADAL" clId="{2EDE2C3E-CCDF-4D26-8C56-F1B3DF352A71}" dt="2025-09-19T08:25:40.757" v="164" actId="2696"/>
        <pc:sldMkLst>
          <pc:docMk/>
          <pc:sldMk cId="3459303036" sldId="510"/>
        </pc:sldMkLst>
      </pc:sldChg>
      <pc:sldChg chg="del">
        <pc:chgData name="Andre Van Niekerk" userId="8d530e89-80e4-4008-94ca-7f5086e283e6" providerId="ADAL" clId="{2EDE2C3E-CCDF-4D26-8C56-F1B3DF352A71}" dt="2025-09-19T08:20:00.733" v="30" actId="2696"/>
        <pc:sldMkLst>
          <pc:docMk/>
          <pc:sldMk cId="577474106" sldId="511"/>
        </pc:sldMkLst>
      </pc:sldChg>
      <pc:sldChg chg="del">
        <pc:chgData name="Andre Van Niekerk" userId="8d530e89-80e4-4008-94ca-7f5086e283e6" providerId="ADAL" clId="{2EDE2C3E-CCDF-4D26-8C56-F1B3DF352A71}" dt="2025-09-19T08:20:08.926" v="32" actId="2696"/>
        <pc:sldMkLst>
          <pc:docMk/>
          <pc:sldMk cId="1971589020" sldId="512"/>
        </pc:sldMkLst>
      </pc:sldChg>
      <pc:sldChg chg="del">
        <pc:chgData name="Andre Van Niekerk" userId="8d530e89-80e4-4008-94ca-7f5086e283e6" providerId="ADAL" clId="{2EDE2C3E-CCDF-4D26-8C56-F1B3DF352A71}" dt="2025-09-19T08:20:04.921" v="31" actId="2696"/>
        <pc:sldMkLst>
          <pc:docMk/>
          <pc:sldMk cId="2656732953" sldId="51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AA80D3-C409-43C3-8CAE-929553617B88}" type="doc">
      <dgm:prSet loTypeId="urn:microsoft.com/office/officeart/2005/8/layout/default#1" loCatId="list" qsTypeId="urn:microsoft.com/office/officeart/2005/8/quickstyle/simple1" qsCatId="simple" csTypeId="urn:microsoft.com/office/officeart/2005/8/colors/accent0_3" csCatId="mainScheme" phldr="1"/>
      <dgm:spPr/>
      <dgm:t>
        <a:bodyPr/>
        <a:lstStyle/>
        <a:p>
          <a:endParaRPr lang="en-ZA"/>
        </a:p>
      </dgm:t>
    </dgm:pt>
    <dgm:pt modelId="{B8B691BE-3BD4-4942-BC6D-122CE752AABD}">
      <dgm:prSet phldrT="[Text]" custT="1"/>
      <dgm:spPr>
        <a:xfrm>
          <a:off x="780690" y="897"/>
          <a:ext cx="2501796" cy="1501077"/>
        </a:xfrm>
        <a:prstGeom prst="rect">
          <a:avLst/>
        </a:prstGeom>
        <a:solidFill>
          <a:srgbClr val="194D5C">
            <a:hueOff val="0"/>
            <a:satOff val="0"/>
            <a:lumOff val="0"/>
            <a:alphaOff val="0"/>
          </a:srgbClr>
        </a:solidFill>
        <a:ln w="12700" cap="flat" cmpd="sng" algn="ctr">
          <a:solidFill>
            <a:srgbClr val="C6D2D6">
              <a:hueOff val="0"/>
              <a:satOff val="0"/>
              <a:lumOff val="0"/>
              <a:alphaOff val="0"/>
            </a:srgbClr>
          </a:solidFill>
          <a:prstDash val="solid"/>
          <a:miter lim="800000"/>
        </a:ln>
        <a:effectLst/>
      </dgm:spPr>
      <dgm:t>
        <a:bodyPr/>
        <a:lstStyle/>
        <a:p>
          <a:r>
            <a:rPr lang="en-ZA" sz="2000" dirty="0">
              <a:solidFill>
                <a:sysClr val="window" lastClr="FFFFFF"/>
              </a:solidFill>
              <a:latin typeface="Arial" panose="020B0604020202020204" pitchFamily="34" charset="0"/>
              <a:ea typeface="+mn-ea"/>
              <a:cs typeface="Arial" panose="020B0604020202020204" pitchFamily="34" charset="0"/>
            </a:rPr>
            <a:t>SSM Mineral Studies</a:t>
          </a:r>
        </a:p>
      </dgm:t>
    </dgm:pt>
    <dgm:pt modelId="{5F11512F-7B8F-4F41-AEFD-F46DE239D086}" type="parTrans" cxnId="{B073DD67-C9FE-4D35-8043-1ED4CF95AA65}">
      <dgm:prSet/>
      <dgm:spPr/>
      <dgm:t>
        <a:bodyPr/>
        <a:lstStyle/>
        <a:p>
          <a:endParaRPr lang="en-ZA" sz="2000">
            <a:latin typeface="Arial" panose="020B0604020202020204" pitchFamily="34" charset="0"/>
            <a:cs typeface="Arial" panose="020B0604020202020204" pitchFamily="34" charset="0"/>
          </a:endParaRPr>
        </a:p>
      </dgm:t>
    </dgm:pt>
    <dgm:pt modelId="{15DEB0C8-F30E-45DB-BC57-22D8D17A6CAA}" type="sibTrans" cxnId="{B073DD67-C9FE-4D35-8043-1ED4CF95AA65}">
      <dgm:prSet/>
      <dgm:spPr/>
      <dgm:t>
        <a:bodyPr/>
        <a:lstStyle/>
        <a:p>
          <a:endParaRPr lang="en-ZA" sz="2000">
            <a:latin typeface="Arial" panose="020B0604020202020204" pitchFamily="34" charset="0"/>
            <a:cs typeface="Arial" panose="020B0604020202020204" pitchFamily="34" charset="0"/>
          </a:endParaRPr>
        </a:p>
      </dgm:t>
    </dgm:pt>
    <dgm:pt modelId="{3DA74BB2-3A6B-4118-B130-ABC5E4EEC264}">
      <dgm:prSet phldrT="[Text]" custT="1"/>
      <dgm:spPr>
        <a:xfrm>
          <a:off x="3532667" y="897"/>
          <a:ext cx="2501796" cy="1501077"/>
        </a:xfrm>
        <a:prstGeom prst="rect">
          <a:avLst/>
        </a:prstGeom>
        <a:solidFill>
          <a:srgbClr val="194D5C">
            <a:hueOff val="0"/>
            <a:satOff val="0"/>
            <a:lumOff val="0"/>
            <a:alphaOff val="0"/>
          </a:srgbClr>
        </a:solidFill>
        <a:ln w="12700" cap="flat" cmpd="sng" algn="ctr">
          <a:solidFill>
            <a:srgbClr val="C6D2D6">
              <a:hueOff val="0"/>
              <a:satOff val="0"/>
              <a:lumOff val="0"/>
              <a:alphaOff val="0"/>
            </a:srgbClr>
          </a:solidFill>
          <a:prstDash val="solid"/>
          <a:miter lim="800000"/>
        </a:ln>
        <a:effectLst/>
      </dgm:spPr>
      <dgm:t>
        <a:bodyPr/>
        <a:lstStyle/>
        <a:p>
          <a:r>
            <a:rPr lang="en-ZA" sz="2000" dirty="0">
              <a:solidFill>
                <a:sysClr val="window" lastClr="FFFFFF"/>
              </a:solidFill>
              <a:latin typeface="Arial" panose="020B0604020202020204" pitchFamily="34" charset="0"/>
              <a:ea typeface="+mn-ea"/>
              <a:cs typeface="Arial" panose="020B0604020202020204" pitchFamily="34" charset="0"/>
            </a:rPr>
            <a:t>Feasibility Studies</a:t>
          </a:r>
        </a:p>
      </dgm:t>
    </dgm:pt>
    <dgm:pt modelId="{229D4768-549A-4600-BDA2-8A2828B638D2}" type="parTrans" cxnId="{789BEAA2-EAC5-42DF-AAD6-748B7EBB4F24}">
      <dgm:prSet/>
      <dgm:spPr/>
      <dgm:t>
        <a:bodyPr/>
        <a:lstStyle/>
        <a:p>
          <a:endParaRPr lang="en-ZA" sz="2000">
            <a:latin typeface="Arial" panose="020B0604020202020204" pitchFamily="34" charset="0"/>
            <a:cs typeface="Arial" panose="020B0604020202020204" pitchFamily="34" charset="0"/>
          </a:endParaRPr>
        </a:p>
      </dgm:t>
    </dgm:pt>
    <dgm:pt modelId="{247C8633-224C-42F3-B2BC-FA577A0657D5}" type="sibTrans" cxnId="{789BEAA2-EAC5-42DF-AAD6-748B7EBB4F24}">
      <dgm:prSet/>
      <dgm:spPr/>
      <dgm:t>
        <a:bodyPr/>
        <a:lstStyle/>
        <a:p>
          <a:endParaRPr lang="en-ZA" sz="2000">
            <a:latin typeface="Arial" panose="020B0604020202020204" pitchFamily="34" charset="0"/>
            <a:cs typeface="Arial" panose="020B0604020202020204" pitchFamily="34" charset="0"/>
          </a:endParaRPr>
        </a:p>
      </dgm:t>
    </dgm:pt>
    <dgm:pt modelId="{53C26D23-4410-4A85-A212-66912060D2B6}">
      <dgm:prSet phldrT="[Text]" custT="1"/>
      <dgm:spPr>
        <a:xfrm>
          <a:off x="6284643" y="0"/>
          <a:ext cx="2501796" cy="1501077"/>
        </a:xfrm>
        <a:prstGeom prst="rect">
          <a:avLst/>
        </a:prstGeom>
        <a:solidFill>
          <a:srgbClr val="194D5C">
            <a:hueOff val="0"/>
            <a:satOff val="0"/>
            <a:lumOff val="0"/>
            <a:alphaOff val="0"/>
          </a:srgbClr>
        </a:solidFill>
        <a:ln w="12700" cap="flat" cmpd="sng" algn="ctr">
          <a:solidFill>
            <a:srgbClr val="C6D2D6">
              <a:hueOff val="0"/>
              <a:satOff val="0"/>
              <a:lumOff val="0"/>
              <a:alphaOff val="0"/>
            </a:srgbClr>
          </a:solidFill>
          <a:prstDash val="solid"/>
          <a:miter lim="800000"/>
        </a:ln>
        <a:effectLst/>
      </dgm:spPr>
      <dgm:t>
        <a:bodyPr/>
        <a:lstStyle/>
        <a:p>
          <a:r>
            <a:rPr lang="en-ZA" sz="2000" dirty="0">
              <a:solidFill>
                <a:sysClr val="window" lastClr="FFFFFF"/>
              </a:solidFill>
              <a:latin typeface="Arial" panose="020B0604020202020204" pitchFamily="34" charset="0"/>
              <a:ea typeface="+mn-ea"/>
              <a:cs typeface="Arial" panose="020B0604020202020204" pitchFamily="34" charset="0"/>
            </a:rPr>
            <a:t>Minerals Evaluation</a:t>
          </a:r>
        </a:p>
      </dgm:t>
    </dgm:pt>
    <dgm:pt modelId="{6F2FA9E8-907D-446F-9C70-98E20F4469D9}" type="parTrans" cxnId="{5D062C1A-B113-4434-A760-AA9020B91892}">
      <dgm:prSet/>
      <dgm:spPr/>
      <dgm:t>
        <a:bodyPr/>
        <a:lstStyle/>
        <a:p>
          <a:endParaRPr lang="en-ZA" sz="2000">
            <a:latin typeface="Arial" panose="020B0604020202020204" pitchFamily="34" charset="0"/>
            <a:cs typeface="Arial" panose="020B0604020202020204" pitchFamily="34" charset="0"/>
          </a:endParaRPr>
        </a:p>
      </dgm:t>
    </dgm:pt>
    <dgm:pt modelId="{BE45B849-B273-48FF-A893-B1E11AC34864}" type="sibTrans" cxnId="{5D062C1A-B113-4434-A760-AA9020B91892}">
      <dgm:prSet/>
      <dgm:spPr/>
      <dgm:t>
        <a:bodyPr/>
        <a:lstStyle/>
        <a:p>
          <a:endParaRPr lang="en-ZA" sz="2000">
            <a:latin typeface="Arial" panose="020B0604020202020204" pitchFamily="34" charset="0"/>
            <a:cs typeface="Arial" panose="020B0604020202020204" pitchFamily="34" charset="0"/>
          </a:endParaRPr>
        </a:p>
      </dgm:t>
    </dgm:pt>
    <dgm:pt modelId="{474B5791-1DE0-4E0E-B405-DBBEFBA53DEF}">
      <dgm:prSet phldrT="[Text]" custT="1"/>
      <dgm:spPr>
        <a:xfrm>
          <a:off x="761351" y="1718305"/>
          <a:ext cx="2501796" cy="1501077"/>
        </a:xfrm>
        <a:prstGeom prst="rect">
          <a:avLst/>
        </a:prstGeom>
        <a:solidFill>
          <a:srgbClr val="194D5C">
            <a:hueOff val="0"/>
            <a:satOff val="0"/>
            <a:lumOff val="0"/>
            <a:alphaOff val="0"/>
          </a:srgbClr>
        </a:solidFill>
        <a:ln w="12700" cap="flat" cmpd="sng" algn="ctr">
          <a:solidFill>
            <a:srgbClr val="C6D2D6">
              <a:hueOff val="0"/>
              <a:satOff val="0"/>
              <a:lumOff val="0"/>
              <a:alphaOff val="0"/>
            </a:srgbClr>
          </a:solidFill>
          <a:prstDash val="solid"/>
          <a:miter lim="800000"/>
        </a:ln>
        <a:effectLst/>
      </dgm:spPr>
      <dgm:t>
        <a:bodyPr/>
        <a:lstStyle/>
        <a:p>
          <a:r>
            <a:rPr lang="en-ZA" sz="2000" dirty="0">
              <a:solidFill>
                <a:sysClr val="window" lastClr="FFFFFF"/>
              </a:solidFill>
              <a:latin typeface="Arial" panose="020B0604020202020204" pitchFamily="34" charset="0"/>
              <a:ea typeface="+mn-ea"/>
              <a:cs typeface="Arial" panose="020B0604020202020204" pitchFamily="34" charset="0"/>
            </a:rPr>
            <a:t>Sectoral Studies</a:t>
          </a:r>
        </a:p>
      </dgm:t>
    </dgm:pt>
    <dgm:pt modelId="{80126D9F-D534-4CC9-82F8-0CCE41E84006}" type="parTrans" cxnId="{EE3FD704-F050-47D0-BC0C-7D1937FD2131}">
      <dgm:prSet/>
      <dgm:spPr/>
      <dgm:t>
        <a:bodyPr/>
        <a:lstStyle/>
        <a:p>
          <a:endParaRPr lang="en-ZA" sz="2000">
            <a:latin typeface="Arial" panose="020B0604020202020204" pitchFamily="34" charset="0"/>
            <a:cs typeface="Arial" panose="020B0604020202020204" pitchFamily="34" charset="0"/>
          </a:endParaRPr>
        </a:p>
      </dgm:t>
    </dgm:pt>
    <dgm:pt modelId="{8104A6BC-D24E-4CE6-BB63-BC3EFA36EE7F}" type="sibTrans" cxnId="{EE3FD704-F050-47D0-BC0C-7D1937FD2131}">
      <dgm:prSet/>
      <dgm:spPr/>
      <dgm:t>
        <a:bodyPr/>
        <a:lstStyle/>
        <a:p>
          <a:endParaRPr lang="en-ZA" sz="2000">
            <a:latin typeface="Arial" panose="020B0604020202020204" pitchFamily="34" charset="0"/>
            <a:cs typeface="Arial" panose="020B0604020202020204" pitchFamily="34" charset="0"/>
          </a:endParaRPr>
        </a:p>
      </dgm:t>
    </dgm:pt>
    <dgm:pt modelId="{34D01F3A-5C76-45F8-B30B-961B381368D9}">
      <dgm:prSet phldrT="[Text]" custT="1"/>
      <dgm:spPr>
        <a:xfrm>
          <a:off x="3522684" y="1802351"/>
          <a:ext cx="2501796" cy="1501077"/>
        </a:xfrm>
        <a:prstGeom prst="rect">
          <a:avLst/>
        </a:prstGeom>
        <a:solidFill>
          <a:srgbClr val="194D5C">
            <a:hueOff val="0"/>
            <a:satOff val="0"/>
            <a:lumOff val="0"/>
            <a:alphaOff val="0"/>
          </a:srgbClr>
        </a:solidFill>
        <a:ln w="12700" cap="flat" cmpd="sng" algn="ctr">
          <a:solidFill>
            <a:srgbClr val="C6D2D6">
              <a:hueOff val="0"/>
              <a:satOff val="0"/>
              <a:lumOff val="0"/>
              <a:alphaOff val="0"/>
            </a:srgbClr>
          </a:solidFill>
          <a:prstDash val="solid"/>
          <a:miter lim="800000"/>
        </a:ln>
        <a:effectLst/>
      </dgm:spPr>
      <dgm:t>
        <a:bodyPr/>
        <a:lstStyle/>
        <a:p>
          <a:r>
            <a:rPr lang="en-ZA" sz="2000" dirty="0">
              <a:solidFill>
                <a:sysClr val="window" lastClr="FFFFFF"/>
              </a:solidFill>
              <a:latin typeface="Arial" panose="020B0604020202020204" pitchFamily="34" charset="0"/>
              <a:ea typeface="+mn-ea"/>
              <a:cs typeface="Arial" panose="020B0604020202020204" pitchFamily="34" charset="0"/>
            </a:rPr>
            <a:t>Skills Development/ Transfer</a:t>
          </a:r>
        </a:p>
      </dgm:t>
    </dgm:pt>
    <dgm:pt modelId="{2BF308E1-A5A4-404A-92F1-119451BA12F1}" type="parTrans" cxnId="{DFF37915-64E2-403D-BC85-9081A0F0E34A}">
      <dgm:prSet/>
      <dgm:spPr/>
      <dgm:t>
        <a:bodyPr/>
        <a:lstStyle/>
        <a:p>
          <a:endParaRPr lang="en-ZA" sz="2000">
            <a:latin typeface="Arial" panose="020B0604020202020204" pitchFamily="34" charset="0"/>
            <a:cs typeface="Arial" panose="020B0604020202020204" pitchFamily="34" charset="0"/>
          </a:endParaRPr>
        </a:p>
      </dgm:t>
    </dgm:pt>
    <dgm:pt modelId="{38B722BA-BB2B-4424-B314-187357EA24BF}" type="sibTrans" cxnId="{DFF37915-64E2-403D-BC85-9081A0F0E34A}">
      <dgm:prSet/>
      <dgm:spPr/>
      <dgm:t>
        <a:bodyPr/>
        <a:lstStyle/>
        <a:p>
          <a:endParaRPr lang="en-ZA" sz="2000">
            <a:latin typeface="Arial" panose="020B0604020202020204" pitchFamily="34" charset="0"/>
            <a:cs typeface="Arial" panose="020B0604020202020204" pitchFamily="34" charset="0"/>
          </a:endParaRPr>
        </a:p>
      </dgm:t>
    </dgm:pt>
    <dgm:pt modelId="{03447955-04B7-48B0-9F94-A953803FD60A}">
      <dgm:prSet custT="1"/>
      <dgm:spPr>
        <a:xfrm>
          <a:off x="6284643" y="1752155"/>
          <a:ext cx="2501796" cy="1501077"/>
        </a:xfrm>
        <a:prstGeom prst="rect">
          <a:avLst/>
        </a:prstGeom>
        <a:solidFill>
          <a:srgbClr val="194D5C">
            <a:hueOff val="0"/>
            <a:satOff val="0"/>
            <a:lumOff val="0"/>
            <a:alphaOff val="0"/>
          </a:srgbClr>
        </a:solidFill>
        <a:ln w="12700" cap="flat" cmpd="sng" algn="ctr">
          <a:solidFill>
            <a:srgbClr val="C6D2D6">
              <a:hueOff val="0"/>
              <a:satOff val="0"/>
              <a:lumOff val="0"/>
              <a:alphaOff val="0"/>
            </a:srgbClr>
          </a:solidFill>
          <a:prstDash val="solid"/>
          <a:miter lim="800000"/>
        </a:ln>
        <a:effectLst/>
      </dgm:spPr>
      <dgm:t>
        <a:bodyPr/>
        <a:lstStyle/>
        <a:p>
          <a:r>
            <a:rPr lang="en-ZA" sz="2000" dirty="0">
              <a:solidFill>
                <a:sysClr val="window" lastClr="FFFFFF"/>
              </a:solidFill>
              <a:latin typeface="Arial" panose="020B0604020202020204" pitchFamily="34" charset="0"/>
              <a:ea typeface="+mn-ea"/>
              <a:cs typeface="Arial" panose="020B0604020202020204" pitchFamily="34" charset="0"/>
            </a:rPr>
            <a:t>Market Research and Access</a:t>
          </a:r>
        </a:p>
      </dgm:t>
    </dgm:pt>
    <dgm:pt modelId="{2E2CDD0A-C4EA-4D0D-ADD3-A6F4BF3C6C42}" type="parTrans" cxnId="{1B424B27-1950-4F4D-BB2A-5FDEDBCEA8FB}">
      <dgm:prSet/>
      <dgm:spPr/>
      <dgm:t>
        <a:bodyPr/>
        <a:lstStyle/>
        <a:p>
          <a:endParaRPr lang="en-ZA" sz="2000">
            <a:latin typeface="Arial" panose="020B0604020202020204" pitchFamily="34" charset="0"/>
            <a:cs typeface="Arial" panose="020B0604020202020204" pitchFamily="34" charset="0"/>
          </a:endParaRPr>
        </a:p>
      </dgm:t>
    </dgm:pt>
    <dgm:pt modelId="{CD5794E8-CBA1-4E9A-A2CE-84A96BC1CD37}" type="sibTrans" cxnId="{1B424B27-1950-4F4D-BB2A-5FDEDBCEA8FB}">
      <dgm:prSet/>
      <dgm:spPr/>
      <dgm:t>
        <a:bodyPr/>
        <a:lstStyle/>
        <a:p>
          <a:endParaRPr lang="en-ZA" sz="2000">
            <a:latin typeface="Arial" panose="020B0604020202020204" pitchFamily="34" charset="0"/>
            <a:cs typeface="Arial" panose="020B0604020202020204" pitchFamily="34" charset="0"/>
          </a:endParaRPr>
        </a:p>
      </dgm:t>
    </dgm:pt>
    <dgm:pt modelId="{DE446A53-7776-48BB-85A8-B3FC5F20CE03}">
      <dgm:prSet custT="1"/>
      <dgm:spPr>
        <a:xfrm>
          <a:off x="9017280" y="1755562"/>
          <a:ext cx="2501796" cy="1501077"/>
        </a:xfrm>
        <a:prstGeom prst="rect">
          <a:avLst/>
        </a:prstGeom>
        <a:solidFill>
          <a:srgbClr val="194D5C">
            <a:hueOff val="0"/>
            <a:satOff val="0"/>
            <a:lumOff val="0"/>
            <a:alphaOff val="0"/>
          </a:srgbClr>
        </a:solidFill>
        <a:ln w="12700" cap="flat" cmpd="sng" algn="ctr">
          <a:solidFill>
            <a:srgbClr val="C6D2D6">
              <a:hueOff val="0"/>
              <a:satOff val="0"/>
              <a:lumOff val="0"/>
              <a:alphaOff val="0"/>
            </a:srgbClr>
          </a:solidFill>
          <a:prstDash val="solid"/>
          <a:miter lim="800000"/>
        </a:ln>
        <a:effectLst/>
      </dgm:spPr>
      <dgm:t>
        <a:bodyPr/>
        <a:lstStyle/>
        <a:p>
          <a:r>
            <a:rPr lang="en-ZA" sz="2000" dirty="0">
              <a:solidFill>
                <a:sysClr val="window" lastClr="FFFFFF"/>
              </a:solidFill>
              <a:latin typeface="Arial" panose="020B0604020202020204" pitchFamily="34" charset="0"/>
              <a:ea typeface="+mn-ea"/>
              <a:cs typeface="Arial" panose="020B0604020202020204" pitchFamily="34" charset="0"/>
            </a:rPr>
            <a:t>Community-level Programmes</a:t>
          </a:r>
        </a:p>
      </dgm:t>
    </dgm:pt>
    <dgm:pt modelId="{200C628A-25A5-4F36-A933-E7C1984386A4}" type="parTrans" cxnId="{D5F04EBF-D97F-4191-BC32-1B909E117DCB}">
      <dgm:prSet/>
      <dgm:spPr/>
      <dgm:t>
        <a:bodyPr/>
        <a:lstStyle/>
        <a:p>
          <a:endParaRPr lang="en-ZA" sz="2000">
            <a:latin typeface="Arial" panose="020B0604020202020204" pitchFamily="34" charset="0"/>
            <a:cs typeface="Arial" panose="020B0604020202020204" pitchFamily="34" charset="0"/>
          </a:endParaRPr>
        </a:p>
      </dgm:t>
    </dgm:pt>
    <dgm:pt modelId="{81B47C5F-933A-4814-983B-FBA4106AEA0F}" type="sibTrans" cxnId="{D5F04EBF-D97F-4191-BC32-1B909E117DCB}">
      <dgm:prSet/>
      <dgm:spPr/>
      <dgm:t>
        <a:bodyPr/>
        <a:lstStyle/>
        <a:p>
          <a:endParaRPr lang="en-ZA" sz="2000">
            <a:latin typeface="Arial" panose="020B0604020202020204" pitchFamily="34" charset="0"/>
            <a:cs typeface="Arial" panose="020B0604020202020204" pitchFamily="34" charset="0"/>
          </a:endParaRPr>
        </a:p>
      </dgm:t>
    </dgm:pt>
    <dgm:pt modelId="{C617C7CD-F688-4A54-93F2-CC4C6E281EBF}">
      <dgm:prSet custT="1"/>
      <dgm:spPr>
        <a:xfrm>
          <a:off x="4908655" y="3503412"/>
          <a:ext cx="2501796" cy="1501077"/>
        </a:xfrm>
        <a:prstGeom prst="rect">
          <a:avLst/>
        </a:prstGeom>
        <a:solidFill>
          <a:srgbClr val="194D5C">
            <a:hueOff val="0"/>
            <a:satOff val="0"/>
            <a:lumOff val="0"/>
            <a:alphaOff val="0"/>
          </a:srgbClr>
        </a:solidFill>
        <a:ln w="12700" cap="flat" cmpd="sng" algn="ctr">
          <a:solidFill>
            <a:srgbClr val="C6D2D6">
              <a:hueOff val="0"/>
              <a:satOff val="0"/>
              <a:lumOff val="0"/>
              <a:alphaOff val="0"/>
            </a:srgbClr>
          </a:solidFill>
          <a:prstDash val="solid"/>
          <a:miter lim="800000"/>
        </a:ln>
        <a:effectLst/>
      </dgm:spPr>
      <dgm:t>
        <a:bodyPr/>
        <a:lstStyle/>
        <a:p>
          <a:r>
            <a:rPr lang="en-ZA" sz="2000" dirty="0">
              <a:solidFill>
                <a:sysClr val="window" lastClr="FFFFFF"/>
              </a:solidFill>
              <a:latin typeface="Arial" panose="020B0604020202020204" pitchFamily="34" charset="0"/>
              <a:ea typeface="+mn-ea"/>
              <a:cs typeface="Arial" panose="020B0604020202020204" pitchFamily="34" charset="0"/>
            </a:rPr>
            <a:t>Advisory &amp; Support</a:t>
          </a:r>
        </a:p>
      </dgm:t>
    </dgm:pt>
    <dgm:pt modelId="{8561BADB-19C5-462B-AC5B-93CC08119168}" type="parTrans" cxnId="{5F8F2366-D4A5-4F93-A13B-6ACB7FC5D613}">
      <dgm:prSet/>
      <dgm:spPr/>
      <dgm:t>
        <a:bodyPr/>
        <a:lstStyle/>
        <a:p>
          <a:endParaRPr lang="en-ZA" sz="2000">
            <a:latin typeface="Arial" panose="020B0604020202020204" pitchFamily="34" charset="0"/>
            <a:cs typeface="Arial" panose="020B0604020202020204" pitchFamily="34" charset="0"/>
          </a:endParaRPr>
        </a:p>
      </dgm:t>
    </dgm:pt>
    <dgm:pt modelId="{FA47FD0E-60A3-4F23-A299-967A7A84C47C}" type="sibTrans" cxnId="{5F8F2366-D4A5-4F93-A13B-6ACB7FC5D613}">
      <dgm:prSet/>
      <dgm:spPr/>
      <dgm:t>
        <a:bodyPr/>
        <a:lstStyle/>
        <a:p>
          <a:endParaRPr lang="en-ZA" sz="2000">
            <a:latin typeface="Arial" panose="020B0604020202020204" pitchFamily="34" charset="0"/>
            <a:cs typeface="Arial" panose="020B0604020202020204" pitchFamily="34" charset="0"/>
          </a:endParaRPr>
        </a:p>
      </dgm:t>
    </dgm:pt>
    <dgm:pt modelId="{9509B99F-DF8F-4238-8058-812072CB787C}">
      <dgm:prSet custT="1"/>
      <dgm:spPr>
        <a:xfrm>
          <a:off x="9025041" y="897"/>
          <a:ext cx="2501796" cy="1501077"/>
        </a:xfrm>
        <a:prstGeom prst="rect">
          <a:avLst/>
        </a:prstGeom>
        <a:solidFill>
          <a:srgbClr val="194D5C">
            <a:hueOff val="0"/>
            <a:satOff val="0"/>
            <a:lumOff val="0"/>
            <a:alphaOff val="0"/>
          </a:srgbClr>
        </a:solidFill>
        <a:ln w="12700" cap="flat" cmpd="sng" algn="ctr">
          <a:solidFill>
            <a:srgbClr val="C6D2D6">
              <a:hueOff val="0"/>
              <a:satOff val="0"/>
              <a:lumOff val="0"/>
              <a:alphaOff val="0"/>
            </a:srgbClr>
          </a:solidFill>
          <a:prstDash val="solid"/>
          <a:miter lim="800000"/>
        </a:ln>
        <a:effectLst/>
      </dgm:spPr>
      <dgm:t>
        <a:bodyPr/>
        <a:lstStyle/>
        <a:p>
          <a:r>
            <a:rPr lang="en-ZA" sz="2000" dirty="0">
              <a:solidFill>
                <a:sysClr val="window" lastClr="FFFFFF"/>
              </a:solidFill>
              <a:latin typeface="Arial" panose="020B0604020202020204" pitchFamily="34" charset="0"/>
              <a:ea typeface="+mn-ea"/>
              <a:cs typeface="Arial" panose="020B0604020202020204" pitchFamily="34" charset="0"/>
            </a:rPr>
            <a:t>SSM Technology</a:t>
          </a:r>
        </a:p>
      </dgm:t>
    </dgm:pt>
    <dgm:pt modelId="{52F80E85-D0E8-4E36-9076-A5BFF44597C9}" type="parTrans" cxnId="{856283A7-7BE4-43BF-8EA4-E99F66A2BD41}">
      <dgm:prSet/>
      <dgm:spPr/>
      <dgm:t>
        <a:bodyPr/>
        <a:lstStyle/>
        <a:p>
          <a:endParaRPr lang="en-ZA" sz="2000">
            <a:latin typeface="Arial" panose="020B0604020202020204" pitchFamily="34" charset="0"/>
            <a:cs typeface="Arial" panose="020B0604020202020204" pitchFamily="34" charset="0"/>
          </a:endParaRPr>
        </a:p>
      </dgm:t>
    </dgm:pt>
    <dgm:pt modelId="{9C05359B-B628-4B94-A6CC-177D12D0C1C4}" type="sibTrans" cxnId="{856283A7-7BE4-43BF-8EA4-E99F66A2BD41}">
      <dgm:prSet/>
      <dgm:spPr/>
      <dgm:t>
        <a:bodyPr/>
        <a:lstStyle/>
        <a:p>
          <a:endParaRPr lang="en-ZA" sz="2000">
            <a:latin typeface="Arial" panose="020B0604020202020204" pitchFamily="34" charset="0"/>
            <a:cs typeface="Arial" panose="020B0604020202020204" pitchFamily="34" charset="0"/>
          </a:endParaRPr>
        </a:p>
      </dgm:t>
    </dgm:pt>
    <dgm:pt modelId="{B47D38AA-13C8-4E67-BE91-05CDAE72685B}" type="pres">
      <dgm:prSet presAssocID="{D5AA80D3-C409-43C3-8CAE-929553617B88}" presName="diagram" presStyleCnt="0">
        <dgm:presLayoutVars>
          <dgm:dir/>
          <dgm:resizeHandles val="exact"/>
        </dgm:presLayoutVars>
      </dgm:prSet>
      <dgm:spPr/>
    </dgm:pt>
    <dgm:pt modelId="{AFF9EDED-2BEE-42D3-A428-774D266255C3}" type="pres">
      <dgm:prSet presAssocID="{B8B691BE-3BD4-4942-BC6D-122CE752AABD}" presName="node" presStyleLbl="node1" presStyleIdx="0" presStyleCnt="9" custLinFactNeighborX="15834">
        <dgm:presLayoutVars>
          <dgm:bulletEnabled val="1"/>
        </dgm:presLayoutVars>
      </dgm:prSet>
      <dgm:spPr/>
    </dgm:pt>
    <dgm:pt modelId="{69866B98-6988-4086-BA23-BF5F8487E767}" type="pres">
      <dgm:prSet presAssocID="{15DEB0C8-F30E-45DB-BC57-22D8D17A6CAA}" presName="sibTrans" presStyleCnt="0"/>
      <dgm:spPr/>
    </dgm:pt>
    <dgm:pt modelId="{A5A32AC0-0B36-4208-802C-4E46BFE25A28}" type="pres">
      <dgm:prSet presAssocID="{3DA74BB2-3A6B-4118-B130-ABC5E4EEC264}" presName="node" presStyleLbl="node1" presStyleIdx="1" presStyleCnt="9" custLinFactNeighborX="15834">
        <dgm:presLayoutVars>
          <dgm:bulletEnabled val="1"/>
        </dgm:presLayoutVars>
      </dgm:prSet>
      <dgm:spPr/>
    </dgm:pt>
    <dgm:pt modelId="{DD706A51-C91E-4CAC-935A-724A22352B33}" type="pres">
      <dgm:prSet presAssocID="{247C8633-224C-42F3-B2BC-FA577A0657D5}" presName="sibTrans" presStyleCnt="0"/>
      <dgm:spPr/>
    </dgm:pt>
    <dgm:pt modelId="{91D94FB2-23AE-4CD5-9EEF-F3543508202E}" type="pres">
      <dgm:prSet presAssocID="{53C26D23-4410-4A85-A212-66912060D2B6}" presName="node" presStyleLbl="node1" presStyleIdx="2" presStyleCnt="9" custLinFactNeighborX="15834" custLinFactNeighborY="-227">
        <dgm:presLayoutVars>
          <dgm:bulletEnabled val="1"/>
        </dgm:presLayoutVars>
      </dgm:prSet>
      <dgm:spPr/>
    </dgm:pt>
    <dgm:pt modelId="{712BD3C5-6FA0-4098-82C3-AD329EA6795F}" type="pres">
      <dgm:prSet presAssocID="{BE45B849-B273-48FF-A893-B1E11AC34864}" presName="sibTrans" presStyleCnt="0"/>
      <dgm:spPr/>
    </dgm:pt>
    <dgm:pt modelId="{2A6DDE7B-6626-4AED-878F-4375B622FA45}" type="pres">
      <dgm:prSet presAssocID="{9509B99F-DF8F-4238-8058-812072CB787C}" presName="node" presStyleLbl="node1" presStyleIdx="3" presStyleCnt="9" custLinFactNeighborX="15834">
        <dgm:presLayoutVars>
          <dgm:bulletEnabled val="1"/>
        </dgm:presLayoutVars>
      </dgm:prSet>
      <dgm:spPr/>
    </dgm:pt>
    <dgm:pt modelId="{201589C0-9F79-4231-809D-BF5EF66462B1}" type="pres">
      <dgm:prSet presAssocID="{9C05359B-B628-4B94-A6CC-177D12D0C1C4}" presName="sibTrans" presStyleCnt="0"/>
      <dgm:spPr/>
    </dgm:pt>
    <dgm:pt modelId="{85AF9CB7-928B-46B6-9D29-493AF1F4EDD9}" type="pres">
      <dgm:prSet presAssocID="{474B5791-1DE0-4E0E-B405-DBBEFBA53DEF}" presName="node" presStyleLbl="node1" presStyleIdx="4" presStyleCnt="9" custLinFactNeighborX="15061" custLinFactNeighborY="-2255">
        <dgm:presLayoutVars>
          <dgm:bulletEnabled val="1"/>
        </dgm:presLayoutVars>
      </dgm:prSet>
      <dgm:spPr/>
    </dgm:pt>
    <dgm:pt modelId="{51954B79-8001-4753-A4F0-A918F5E425A5}" type="pres">
      <dgm:prSet presAssocID="{8104A6BC-D24E-4CE6-BB63-BC3EFA36EE7F}" presName="sibTrans" presStyleCnt="0"/>
      <dgm:spPr/>
    </dgm:pt>
    <dgm:pt modelId="{CD09639F-D26A-4A05-8596-16D9AD3AA849}" type="pres">
      <dgm:prSet presAssocID="{34D01F3A-5C76-45F8-B30B-961B381368D9}" presName="node" presStyleLbl="node1" presStyleIdx="5" presStyleCnt="9" custLinFactNeighborX="15435" custLinFactNeighborY="3344">
        <dgm:presLayoutVars>
          <dgm:bulletEnabled val="1"/>
        </dgm:presLayoutVars>
      </dgm:prSet>
      <dgm:spPr/>
    </dgm:pt>
    <dgm:pt modelId="{F238D773-D95C-48B4-9E60-6882795ADD4A}" type="pres">
      <dgm:prSet presAssocID="{38B722BA-BB2B-4424-B314-187357EA24BF}" presName="sibTrans" presStyleCnt="0"/>
      <dgm:spPr/>
    </dgm:pt>
    <dgm:pt modelId="{90412542-5910-4610-8ED2-C4E66F8AD61A}" type="pres">
      <dgm:prSet presAssocID="{03447955-04B7-48B0-9F94-A953803FD60A}" presName="node" presStyleLbl="node1" presStyleIdx="6" presStyleCnt="9" custLinFactNeighborX="15834">
        <dgm:presLayoutVars>
          <dgm:bulletEnabled val="1"/>
        </dgm:presLayoutVars>
      </dgm:prSet>
      <dgm:spPr/>
    </dgm:pt>
    <dgm:pt modelId="{64B5287D-53C9-4829-A464-A6EC025F81ED}" type="pres">
      <dgm:prSet presAssocID="{CD5794E8-CBA1-4E9A-A2CE-84A96BC1CD37}" presName="sibTrans" presStyleCnt="0"/>
      <dgm:spPr/>
    </dgm:pt>
    <dgm:pt modelId="{C8B864C2-3FD1-4CE3-80FC-64DEF93E31A8}" type="pres">
      <dgm:prSet presAssocID="{DE446A53-7776-48BB-85A8-B3FC5F20CE03}" presName="node" presStyleLbl="node1" presStyleIdx="7" presStyleCnt="9" custLinFactNeighborX="15061" custLinFactNeighborY="5886">
        <dgm:presLayoutVars>
          <dgm:bulletEnabled val="1"/>
        </dgm:presLayoutVars>
      </dgm:prSet>
      <dgm:spPr/>
    </dgm:pt>
    <dgm:pt modelId="{FD40C0C7-7FE4-492B-BC83-4AD9E6320956}" type="pres">
      <dgm:prSet presAssocID="{81B47C5F-933A-4814-983B-FBA4106AEA0F}" presName="sibTrans" presStyleCnt="0"/>
      <dgm:spPr/>
    </dgm:pt>
    <dgm:pt modelId="{79F07680-C909-4BC3-8770-8EB6DD81AFC0}" type="pres">
      <dgm:prSet presAssocID="{C617C7CD-F688-4A54-93F2-CC4C6E281EBF}" presName="node" presStyleLbl="node1" presStyleIdx="8" presStyleCnt="9" custLinFactNeighborX="15834">
        <dgm:presLayoutVars>
          <dgm:bulletEnabled val="1"/>
        </dgm:presLayoutVars>
      </dgm:prSet>
      <dgm:spPr/>
    </dgm:pt>
  </dgm:ptLst>
  <dgm:cxnLst>
    <dgm:cxn modelId="{5A16C100-3389-4B6B-AA73-236E83AC6617}" type="presOf" srcId="{DE446A53-7776-48BB-85A8-B3FC5F20CE03}" destId="{C8B864C2-3FD1-4CE3-80FC-64DEF93E31A8}" srcOrd="0" destOrd="0" presId="urn:microsoft.com/office/officeart/2005/8/layout/default#1"/>
    <dgm:cxn modelId="{EE3FD704-F050-47D0-BC0C-7D1937FD2131}" srcId="{D5AA80D3-C409-43C3-8CAE-929553617B88}" destId="{474B5791-1DE0-4E0E-B405-DBBEFBA53DEF}" srcOrd="4" destOrd="0" parTransId="{80126D9F-D534-4CC9-82F8-0CCE41E84006}" sibTransId="{8104A6BC-D24E-4CE6-BB63-BC3EFA36EE7F}"/>
    <dgm:cxn modelId="{DFF37915-64E2-403D-BC85-9081A0F0E34A}" srcId="{D5AA80D3-C409-43C3-8CAE-929553617B88}" destId="{34D01F3A-5C76-45F8-B30B-961B381368D9}" srcOrd="5" destOrd="0" parTransId="{2BF308E1-A5A4-404A-92F1-119451BA12F1}" sibTransId="{38B722BA-BB2B-4424-B314-187357EA24BF}"/>
    <dgm:cxn modelId="{5D062C1A-B113-4434-A760-AA9020B91892}" srcId="{D5AA80D3-C409-43C3-8CAE-929553617B88}" destId="{53C26D23-4410-4A85-A212-66912060D2B6}" srcOrd="2" destOrd="0" parTransId="{6F2FA9E8-907D-446F-9C70-98E20F4469D9}" sibTransId="{BE45B849-B273-48FF-A893-B1E11AC34864}"/>
    <dgm:cxn modelId="{1B424B27-1950-4F4D-BB2A-5FDEDBCEA8FB}" srcId="{D5AA80D3-C409-43C3-8CAE-929553617B88}" destId="{03447955-04B7-48B0-9F94-A953803FD60A}" srcOrd="6" destOrd="0" parTransId="{2E2CDD0A-C4EA-4D0D-ADD3-A6F4BF3C6C42}" sibTransId="{CD5794E8-CBA1-4E9A-A2CE-84A96BC1CD37}"/>
    <dgm:cxn modelId="{F631D335-151E-42F2-8E96-9C2C648B16A6}" type="presOf" srcId="{53C26D23-4410-4A85-A212-66912060D2B6}" destId="{91D94FB2-23AE-4CD5-9EEF-F3543508202E}" srcOrd="0" destOrd="0" presId="urn:microsoft.com/office/officeart/2005/8/layout/default#1"/>
    <dgm:cxn modelId="{5F8F2366-D4A5-4F93-A13B-6ACB7FC5D613}" srcId="{D5AA80D3-C409-43C3-8CAE-929553617B88}" destId="{C617C7CD-F688-4A54-93F2-CC4C6E281EBF}" srcOrd="8" destOrd="0" parTransId="{8561BADB-19C5-462B-AC5B-93CC08119168}" sibTransId="{FA47FD0E-60A3-4F23-A299-967A7A84C47C}"/>
    <dgm:cxn modelId="{A3669946-5F51-448E-9A7C-5D1222344D33}" type="presOf" srcId="{3DA74BB2-3A6B-4118-B130-ABC5E4EEC264}" destId="{A5A32AC0-0B36-4208-802C-4E46BFE25A28}" srcOrd="0" destOrd="0" presId="urn:microsoft.com/office/officeart/2005/8/layout/default#1"/>
    <dgm:cxn modelId="{B073DD67-C9FE-4D35-8043-1ED4CF95AA65}" srcId="{D5AA80D3-C409-43C3-8CAE-929553617B88}" destId="{B8B691BE-3BD4-4942-BC6D-122CE752AABD}" srcOrd="0" destOrd="0" parTransId="{5F11512F-7B8F-4F41-AEFD-F46DE239D086}" sibTransId="{15DEB0C8-F30E-45DB-BC57-22D8D17A6CAA}"/>
    <dgm:cxn modelId="{00C60187-4732-4653-A5A5-7CA6D12F61FB}" type="presOf" srcId="{B8B691BE-3BD4-4942-BC6D-122CE752AABD}" destId="{AFF9EDED-2BEE-42D3-A428-774D266255C3}" srcOrd="0" destOrd="0" presId="urn:microsoft.com/office/officeart/2005/8/layout/default#1"/>
    <dgm:cxn modelId="{F188198F-EEFF-4C51-A17D-8646CB4B68CA}" type="presOf" srcId="{C617C7CD-F688-4A54-93F2-CC4C6E281EBF}" destId="{79F07680-C909-4BC3-8770-8EB6DD81AFC0}" srcOrd="0" destOrd="0" presId="urn:microsoft.com/office/officeart/2005/8/layout/default#1"/>
    <dgm:cxn modelId="{789BEAA2-EAC5-42DF-AAD6-748B7EBB4F24}" srcId="{D5AA80D3-C409-43C3-8CAE-929553617B88}" destId="{3DA74BB2-3A6B-4118-B130-ABC5E4EEC264}" srcOrd="1" destOrd="0" parTransId="{229D4768-549A-4600-BDA2-8A2828B638D2}" sibTransId="{247C8633-224C-42F3-B2BC-FA577A0657D5}"/>
    <dgm:cxn modelId="{856283A7-7BE4-43BF-8EA4-E99F66A2BD41}" srcId="{D5AA80D3-C409-43C3-8CAE-929553617B88}" destId="{9509B99F-DF8F-4238-8058-812072CB787C}" srcOrd="3" destOrd="0" parTransId="{52F80E85-D0E8-4E36-9076-A5BFF44597C9}" sibTransId="{9C05359B-B628-4B94-A6CC-177D12D0C1C4}"/>
    <dgm:cxn modelId="{D2CCB6AD-A25C-48F6-BE16-FF12526A9ACF}" type="presOf" srcId="{474B5791-1DE0-4E0E-B405-DBBEFBA53DEF}" destId="{85AF9CB7-928B-46B6-9D29-493AF1F4EDD9}" srcOrd="0" destOrd="0" presId="urn:microsoft.com/office/officeart/2005/8/layout/default#1"/>
    <dgm:cxn modelId="{9D5330AF-A22F-42F7-9661-7D5EEB132EDC}" type="presOf" srcId="{03447955-04B7-48B0-9F94-A953803FD60A}" destId="{90412542-5910-4610-8ED2-C4E66F8AD61A}" srcOrd="0" destOrd="0" presId="urn:microsoft.com/office/officeart/2005/8/layout/default#1"/>
    <dgm:cxn modelId="{6A5336B6-A29B-4231-B658-9A229E42C540}" type="presOf" srcId="{34D01F3A-5C76-45F8-B30B-961B381368D9}" destId="{CD09639F-D26A-4A05-8596-16D9AD3AA849}" srcOrd="0" destOrd="0" presId="urn:microsoft.com/office/officeart/2005/8/layout/default#1"/>
    <dgm:cxn modelId="{B7E4F6BC-A9E3-4D1C-A5B5-E14CB801D8AD}" type="presOf" srcId="{9509B99F-DF8F-4238-8058-812072CB787C}" destId="{2A6DDE7B-6626-4AED-878F-4375B622FA45}" srcOrd="0" destOrd="0" presId="urn:microsoft.com/office/officeart/2005/8/layout/default#1"/>
    <dgm:cxn modelId="{D5F04EBF-D97F-4191-BC32-1B909E117DCB}" srcId="{D5AA80D3-C409-43C3-8CAE-929553617B88}" destId="{DE446A53-7776-48BB-85A8-B3FC5F20CE03}" srcOrd="7" destOrd="0" parTransId="{200C628A-25A5-4F36-A933-E7C1984386A4}" sibTransId="{81B47C5F-933A-4814-983B-FBA4106AEA0F}"/>
    <dgm:cxn modelId="{809ADEE0-167E-407C-B53F-01C7A6BE5774}" type="presOf" srcId="{D5AA80D3-C409-43C3-8CAE-929553617B88}" destId="{B47D38AA-13C8-4E67-BE91-05CDAE72685B}" srcOrd="0" destOrd="0" presId="urn:microsoft.com/office/officeart/2005/8/layout/default#1"/>
    <dgm:cxn modelId="{B01A07C3-25E8-4DF0-AD2E-CDCA5E0AED08}" type="presParOf" srcId="{B47D38AA-13C8-4E67-BE91-05CDAE72685B}" destId="{AFF9EDED-2BEE-42D3-A428-774D266255C3}" srcOrd="0" destOrd="0" presId="urn:microsoft.com/office/officeart/2005/8/layout/default#1"/>
    <dgm:cxn modelId="{FE95F15A-2739-4556-8A1A-DFFC24F6A759}" type="presParOf" srcId="{B47D38AA-13C8-4E67-BE91-05CDAE72685B}" destId="{69866B98-6988-4086-BA23-BF5F8487E767}" srcOrd="1" destOrd="0" presId="urn:microsoft.com/office/officeart/2005/8/layout/default#1"/>
    <dgm:cxn modelId="{D9B7E6BB-820F-46F6-AA30-5D18CF16B126}" type="presParOf" srcId="{B47D38AA-13C8-4E67-BE91-05CDAE72685B}" destId="{A5A32AC0-0B36-4208-802C-4E46BFE25A28}" srcOrd="2" destOrd="0" presId="urn:microsoft.com/office/officeart/2005/8/layout/default#1"/>
    <dgm:cxn modelId="{CFBAAB4C-8228-4C23-A5FA-0F5145E4897D}" type="presParOf" srcId="{B47D38AA-13C8-4E67-BE91-05CDAE72685B}" destId="{DD706A51-C91E-4CAC-935A-724A22352B33}" srcOrd="3" destOrd="0" presId="urn:microsoft.com/office/officeart/2005/8/layout/default#1"/>
    <dgm:cxn modelId="{5DDBD63F-56F1-4699-99BE-075586A41C2C}" type="presParOf" srcId="{B47D38AA-13C8-4E67-BE91-05CDAE72685B}" destId="{91D94FB2-23AE-4CD5-9EEF-F3543508202E}" srcOrd="4" destOrd="0" presId="urn:microsoft.com/office/officeart/2005/8/layout/default#1"/>
    <dgm:cxn modelId="{770CE051-2EF9-4446-A78A-9089BEA5F42E}" type="presParOf" srcId="{B47D38AA-13C8-4E67-BE91-05CDAE72685B}" destId="{712BD3C5-6FA0-4098-82C3-AD329EA6795F}" srcOrd="5" destOrd="0" presId="urn:microsoft.com/office/officeart/2005/8/layout/default#1"/>
    <dgm:cxn modelId="{321A9D47-7C53-431B-A527-375C76981CFC}" type="presParOf" srcId="{B47D38AA-13C8-4E67-BE91-05CDAE72685B}" destId="{2A6DDE7B-6626-4AED-878F-4375B622FA45}" srcOrd="6" destOrd="0" presId="urn:microsoft.com/office/officeart/2005/8/layout/default#1"/>
    <dgm:cxn modelId="{A4EE7B68-8C2B-4150-B19C-B05B212AEFEC}" type="presParOf" srcId="{B47D38AA-13C8-4E67-BE91-05CDAE72685B}" destId="{201589C0-9F79-4231-809D-BF5EF66462B1}" srcOrd="7" destOrd="0" presId="urn:microsoft.com/office/officeart/2005/8/layout/default#1"/>
    <dgm:cxn modelId="{DD37EEE4-3E56-4235-8488-46C8B2C5DB7D}" type="presParOf" srcId="{B47D38AA-13C8-4E67-BE91-05CDAE72685B}" destId="{85AF9CB7-928B-46B6-9D29-493AF1F4EDD9}" srcOrd="8" destOrd="0" presId="urn:microsoft.com/office/officeart/2005/8/layout/default#1"/>
    <dgm:cxn modelId="{ED44E402-CBD9-4FD9-9A99-A5907B8DF9C7}" type="presParOf" srcId="{B47D38AA-13C8-4E67-BE91-05CDAE72685B}" destId="{51954B79-8001-4753-A4F0-A918F5E425A5}" srcOrd="9" destOrd="0" presId="urn:microsoft.com/office/officeart/2005/8/layout/default#1"/>
    <dgm:cxn modelId="{11F80B9A-174A-4F32-8D3F-CDE05DD3A14D}" type="presParOf" srcId="{B47D38AA-13C8-4E67-BE91-05CDAE72685B}" destId="{CD09639F-D26A-4A05-8596-16D9AD3AA849}" srcOrd="10" destOrd="0" presId="urn:microsoft.com/office/officeart/2005/8/layout/default#1"/>
    <dgm:cxn modelId="{49AD4B64-79FB-4D45-A525-4359DEE8052E}" type="presParOf" srcId="{B47D38AA-13C8-4E67-BE91-05CDAE72685B}" destId="{F238D773-D95C-48B4-9E60-6882795ADD4A}" srcOrd="11" destOrd="0" presId="urn:microsoft.com/office/officeart/2005/8/layout/default#1"/>
    <dgm:cxn modelId="{BA7FFA5E-B41A-4710-9F75-BA0C5B33F318}" type="presParOf" srcId="{B47D38AA-13C8-4E67-BE91-05CDAE72685B}" destId="{90412542-5910-4610-8ED2-C4E66F8AD61A}" srcOrd="12" destOrd="0" presId="urn:microsoft.com/office/officeart/2005/8/layout/default#1"/>
    <dgm:cxn modelId="{4B5962F5-C3E3-48D7-85A2-02D6085C5F76}" type="presParOf" srcId="{B47D38AA-13C8-4E67-BE91-05CDAE72685B}" destId="{64B5287D-53C9-4829-A464-A6EC025F81ED}" srcOrd="13" destOrd="0" presId="urn:microsoft.com/office/officeart/2005/8/layout/default#1"/>
    <dgm:cxn modelId="{ED757AFC-AFFC-4ABE-9BED-1F7E7A5853E4}" type="presParOf" srcId="{B47D38AA-13C8-4E67-BE91-05CDAE72685B}" destId="{C8B864C2-3FD1-4CE3-80FC-64DEF93E31A8}" srcOrd="14" destOrd="0" presId="urn:microsoft.com/office/officeart/2005/8/layout/default#1"/>
    <dgm:cxn modelId="{C7230DA9-D51D-413C-8293-A26105059288}" type="presParOf" srcId="{B47D38AA-13C8-4E67-BE91-05CDAE72685B}" destId="{FD40C0C7-7FE4-492B-BC83-4AD9E6320956}" srcOrd="15" destOrd="0" presId="urn:microsoft.com/office/officeart/2005/8/layout/default#1"/>
    <dgm:cxn modelId="{6FD52990-6BA4-44F4-87F2-812BDD204852}" type="presParOf" srcId="{B47D38AA-13C8-4E67-BE91-05CDAE72685B}" destId="{79F07680-C909-4BC3-8770-8EB6DD81AFC0}" srcOrd="16"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9EDED-2BEE-42D3-A428-774D266255C3}">
      <dsp:nvSpPr>
        <dsp:cNvPr id="0" name=""/>
        <dsp:cNvSpPr/>
      </dsp:nvSpPr>
      <dsp:spPr>
        <a:xfrm>
          <a:off x="1021070" y="1861"/>
          <a:ext cx="2263356" cy="1358014"/>
        </a:xfrm>
        <a:prstGeom prst="rect">
          <a:avLst/>
        </a:prstGeom>
        <a:solidFill>
          <a:srgbClr val="194D5C">
            <a:hueOff val="0"/>
            <a:satOff val="0"/>
            <a:lumOff val="0"/>
            <a:alphaOff val="0"/>
          </a:srgbClr>
        </a:solidFill>
        <a:ln w="12700" cap="flat" cmpd="sng" algn="ctr">
          <a:solidFill>
            <a:srgbClr val="C6D2D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dirty="0">
              <a:solidFill>
                <a:sysClr val="window" lastClr="FFFFFF"/>
              </a:solidFill>
              <a:latin typeface="Arial" panose="020B0604020202020204" pitchFamily="34" charset="0"/>
              <a:ea typeface="+mn-ea"/>
              <a:cs typeface="Arial" panose="020B0604020202020204" pitchFamily="34" charset="0"/>
            </a:rPr>
            <a:t>SSM Mineral Studies</a:t>
          </a:r>
        </a:p>
      </dsp:txBody>
      <dsp:txXfrm>
        <a:off x="1021070" y="1861"/>
        <a:ext cx="2263356" cy="1358014"/>
      </dsp:txXfrm>
    </dsp:sp>
    <dsp:sp modelId="{A5A32AC0-0B36-4208-802C-4E46BFE25A28}">
      <dsp:nvSpPr>
        <dsp:cNvPr id="0" name=""/>
        <dsp:cNvSpPr/>
      </dsp:nvSpPr>
      <dsp:spPr>
        <a:xfrm>
          <a:off x="3510763" y="1861"/>
          <a:ext cx="2263356" cy="1358014"/>
        </a:xfrm>
        <a:prstGeom prst="rect">
          <a:avLst/>
        </a:prstGeom>
        <a:solidFill>
          <a:srgbClr val="194D5C">
            <a:hueOff val="0"/>
            <a:satOff val="0"/>
            <a:lumOff val="0"/>
            <a:alphaOff val="0"/>
          </a:srgbClr>
        </a:solidFill>
        <a:ln w="12700" cap="flat" cmpd="sng" algn="ctr">
          <a:solidFill>
            <a:srgbClr val="C6D2D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dirty="0">
              <a:solidFill>
                <a:sysClr val="window" lastClr="FFFFFF"/>
              </a:solidFill>
              <a:latin typeface="Arial" panose="020B0604020202020204" pitchFamily="34" charset="0"/>
              <a:ea typeface="+mn-ea"/>
              <a:cs typeface="Arial" panose="020B0604020202020204" pitchFamily="34" charset="0"/>
            </a:rPr>
            <a:t>Feasibility Studies</a:t>
          </a:r>
        </a:p>
      </dsp:txBody>
      <dsp:txXfrm>
        <a:off x="3510763" y="1861"/>
        <a:ext cx="2263356" cy="1358014"/>
      </dsp:txXfrm>
    </dsp:sp>
    <dsp:sp modelId="{91D94FB2-23AE-4CD5-9EEF-F3543508202E}">
      <dsp:nvSpPr>
        <dsp:cNvPr id="0" name=""/>
        <dsp:cNvSpPr/>
      </dsp:nvSpPr>
      <dsp:spPr>
        <a:xfrm>
          <a:off x="6000456" y="0"/>
          <a:ext cx="2263356" cy="1358014"/>
        </a:xfrm>
        <a:prstGeom prst="rect">
          <a:avLst/>
        </a:prstGeom>
        <a:solidFill>
          <a:srgbClr val="194D5C">
            <a:hueOff val="0"/>
            <a:satOff val="0"/>
            <a:lumOff val="0"/>
            <a:alphaOff val="0"/>
          </a:srgbClr>
        </a:solidFill>
        <a:ln w="12700" cap="flat" cmpd="sng" algn="ctr">
          <a:solidFill>
            <a:srgbClr val="C6D2D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dirty="0">
              <a:solidFill>
                <a:sysClr val="window" lastClr="FFFFFF"/>
              </a:solidFill>
              <a:latin typeface="Arial" panose="020B0604020202020204" pitchFamily="34" charset="0"/>
              <a:ea typeface="+mn-ea"/>
              <a:cs typeface="Arial" panose="020B0604020202020204" pitchFamily="34" charset="0"/>
            </a:rPr>
            <a:t>Minerals Evaluation</a:t>
          </a:r>
        </a:p>
      </dsp:txBody>
      <dsp:txXfrm>
        <a:off x="6000456" y="0"/>
        <a:ext cx="2263356" cy="1358014"/>
      </dsp:txXfrm>
    </dsp:sp>
    <dsp:sp modelId="{2A6DDE7B-6626-4AED-878F-4375B622FA45}">
      <dsp:nvSpPr>
        <dsp:cNvPr id="0" name=""/>
        <dsp:cNvSpPr/>
      </dsp:nvSpPr>
      <dsp:spPr>
        <a:xfrm>
          <a:off x="1021070" y="1586211"/>
          <a:ext cx="2263356" cy="1358014"/>
        </a:xfrm>
        <a:prstGeom prst="rect">
          <a:avLst/>
        </a:prstGeom>
        <a:solidFill>
          <a:srgbClr val="194D5C">
            <a:hueOff val="0"/>
            <a:satOff val="0"/>
            <a:lumOff val="0"/>
            <a:alphaOff val="0"/>
          </a:srgbClr>
        </a:solidFill>
        <a:ln w="12700" cap="flat" cmpd="sng" algn="ctr">
          <a:solidFill>
            <a:srgbClr val="C6D2D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dirty="0">
              <a:solidFill>
                <a:sysClr val="window" lastClr="FFFFFF"/>
              </a:solidFill>
              <a:latin typeface="Arial" panose="020B0604020202020204" pitchFamily="34" charset="0"/>
              <a:ea typeface="+mn-ea"/>
              <a:cs typeface="Arial" panose="020B0604020202020204" pitchFamily="34" charset="0"/>
            </a:rPr>
            <a:t>SSM Technology</a:t>
          </a:r>
        </a:p>
      </dsp:txBody>
      <dsp:txXfrm>
        <a:off x="1021070" y="1586211"/>
        <a:ext cx="2263356" cy="1358014"/>
      </dsp:txXfrm>
    </dsp:sp>
    <dsp:sp modelId="{85AF9CB7-928B-46B6-9D29-493AF1F4EDD9}">
      <dsp:nvSpPr>
        <dsp:cNvPr id="0" name=""/>
        <dsp:cNvSpPr/>
      </dsp:nvSpPr>
      <dsp:spPr>
        <a:xfrm>
          <a:off x="3493267" y="1555588"/>
          <a:ext cx="2263356" cy="1358014"/>
        </a:xfrm>
        <a:prstGeom prst="rect">
          <a:avLst/>
        </a:prstGeom>
        <a:solidFill>
          <a:srgbClr val="194D5C">
            <a:hueOff val="0"/>
            <a:satOff val="0"/>
            <a:lumOff val="0"/>
            <a:alphaOff val="0"/>
          </a:srgbClr>
        </a:solidFill>
        <a:ln w="12700" cap="flat" cmpd="sng" algn="ctr">
          <a:solidFill>
            <a:srgbClr val="C6D2D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dirty="0">
              <a:solidFill>
                <a:sysClr val="window" lastClr="FFFFFF"/>
              </a:solidFill>
              <a:latin typeface="Arial" panose="020B0604020202020204" pitchFamily="34" charset="0"/>
              <a:ea typeface="+mn-ea"/>
              <a:cs typeface="Arial" panose="020B0604020202020204" pitchFamily="34" charset="0"/>
            </a:rPr>
            <a:t>Sectoral Studies</a:t>
          </a:r>
        </a:p>
      </dsp:txBody>
      <dsp:txXfrm>
        <a:off x="3493267" y="1555588"/>
        <a:ext cx="2263356" cy="1358014"/>
      </dsp:txXfrm>
    </dsp:sp>
    <dsp:sp modelId="{CD09639F-D26A-4A05-8596-16D9AD3AA849}">
      <dsp:nvSpPr>
        <dsp:cNvPr id="0" name=""/>
        <dsp:cNvSpPr/>
      </dsp:nvSpPr>
      <dsp:spPr>
        <a:xfrm>
          <a:off x="5991425" y="1631623"/>
          <a:ext cx="2263356" cy="1358014"/>
        </a:xfrm>
        <a:prstGeom prst="rect">
          <a:avLst/>
        </a:prstGeom>
        <a:solidFill>
          <a:srgbClr val="194D5C">
            <a:hueOff val="0"/>
            <a:satOff val="0"/>
            <a:lumOff val="0"/>
            <a:alphaOff val="0"/>
          </a:srgbClr>
        </a:solidFill>
        <a:ln w="12700" cap="flat" cmpd="sng" algn="ctr">
          <a:solidFill>
            <a:srgbClr val="C6D2D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dirty="0">
              <a:solidFill>
                <a:sysClr val="window" lastClr="FFFFFF"/>
              </a:solidFill>
              <a:latin typeface="Arial" panose="020B0604020202020204" pitchFamily="34" charset="0"/>
              <a:ea typeface="+mn-ea"/>
              <a:cs typeface="Arial" panose="020B0604020202020204" pitchFamily="34" charset="0"/>
            </a:rPr>
            <a:t>Skills Development/ Transfer</a:t>
          </a:r>
        </a:p>
      </dsp:txBody>
      <dsp:txXfrm>
        <a:off x="5991425" y="1631623"/>
        <a:ext cx="2263356" cy="1358014"/>
      </dsp:txXfrm>
    </dsp:sp>
    <dsp:sp modelId="{90412542-5910-4610-8ED2-C4E66F8AD61A}">
      <dsp:nvSpPr>
        <dsp:cNvPr id="0" name=""/>
        <dsp:cNvSpPr/>
      </dsp:nvSpPr>
      <dsp:spPr>
        <a:xfrm>
          <a:off x="1021070" y="3170561"/>
          <a:ext cx="2263356" cy="1358014"/>
        </a:xfrm>
        <a:prstGeom prst="rect">
          <a:avLst/>
        </a:prstGeom>
        <a:solidFill>
          <a:srgbClr val="194D5C">
            <a:hueOff val="0"/>
            <a:satOff val="0"/>
            <a:lumOff val="0"/>
            <a:alphaOff val="0"/>
          </a:srgbClr>
        </a:solidFill>
        <a:ln w="12700" cap="flat" cmpd="sng" algn="ctr">
          <a:solidFill>
            <a:srgbClr val="C6D2D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dirty="0">
              <a:solidFill>
                <a:sysClr val="window" lastClr="FFFFFF"/>
              </a:solidFill>
              <a:latin typeface="Arial" panose="020B0604020202020204" pitchFamily="34" charset="0"/>
              <a:ea typeface="+mn-ea"/>
              <a:cs typeface="Arial" panose="020B0604020202020204" pitchFamily="34" charset="0"/>
            </a:rPr>
            <a:t>Market Research and Access</a:t>
          </a:r>
        </a:p>
      </dsp:txBody>
      <dsp:txXfrm>
        <a:off x="1021070" y="3170561"/>
        <a:ext cx="2263356" cy="1358014"/>
      </dsp:txXfrm>
    </dsp:sp>
    <dsp:sp modelId="{C8B864C2-3FD1-4CE3-80FC-64DEF93E31A8}">
      <dsp:nvSpPr>
        <dsp:cNvPr id="0" name=""/>
        <dsp:cNvSpPr/>
      </dsp:nvSpPr>
      <dsp:spPr>
        <a:xfrm>
          <a:off x="3493267" y="3172422"/>
          <a:ext cx="2263356" cy="1358014"/>
        </a:xfrm>
        <a:prstGeom prst="rect">
          <a:avLst/>
        </a:prstGeom>
        <a:solidFill>
          <a:srgbClr val="194D5C">
            <a:hueOff val="0"/>
            <a:satOff val="0"/>
            <a:lumOff val="0"/>
            <a:alphaOff val="0"/>
          </a:srgbClr>
        </a:solidFill>
        <a:ln w="12700" cap="flat" cmpd="sng" algn="ctr">
          <a:solidFill>
            <a:srgbClr val="C6D2D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dirty="0">
              <a:solidFill>
                <a:sysClr val="window" lastClr="FFFFFF"/>
              </a:solidFill>
              <a:latin typeface="Arial" panose="020B0604020202020204" pitchFamily="34" charset="0"/>
              <a:ea typeface="+mn-ea"/>
              <a:cs typeface="Arial" panose="020B0604020202020204" pitchFamily="34" charset="0"/>
            </a:rPr>
            <a:t>Community-level Programmes</a:t>
          </a:r>
        </a:p>
      </dsp:txBody>
      <dsp:txXfrm>
        <a:off x="3493267" y="3172422"/>
        <a:ext cx="2263356" cy="1358014"/>
      </dsp:txXfrm>
    </dsp:sp>
    <dsp:sp modelId="{79F07680-C909-4BC3-8770-8EB6DD81AFC0}">
      <dsp:nvSpPr>
        <dsp:cNvPr id="0" name=""/>
        <dsp:cNvSpPr/>
      </dsp:nvSpPr>
      <dsp:spPr>
        <a:xfrm>
          <a:off x="6000456" y="3170561"/>
          <a:ext cx="2263356" cy="1358014"/>
        </a:xfrm>
        <a:prstGeom prst="rect">
          <a:avLst/>
        </a:prstGeom>
        <a:solidFill>
          <a:srgbClr val="194D5C">
            <a:hueOff val="0"/>
            <a:satOff val="0"/>
            <a:lumOff val="0"/>
            <a:alphaOff val="0"/>
          </a:srgbClr>
        </a:solidFill>
        <a:ln w="12700" cap="flat" cmpd="sng" algn="ctr">
          <a:solidFill>
            <a:srgbClr val="C6D2D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dirty="0">
              <a:solidFill>
                <a:sysClr val="window" lastClr="FFFFFF"/>
              </a:solidFill>
              <a:latin typeface="Arial" panose="020B0604020202020204" pitchFamily="34" charset="0"/>
              <a:ea typeface="+mn-ea"/>
              <a:cs typeface="Arial" panose="020B0604020202020204" pitchFamily="34" charset="0"/>
            </a:rPr>
            <a:t>Advisory &amp; Support</a:t>
          </a:r>
        </a:p>
      </dsp:txBody>
      <dsp:txXfrm>
        <a:off x="6000456" y="3170561"/>
        <a:ext cx="2263356" cy="1358014"/>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6BC16B-16C0-EDD9-20BE-FF7D0736A342}"/>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ZA"/>
          </a:p>
        </p:txBody>
      </p:sp>
      <p:sp>
        <p:nvSpPr>
          <p:cNvPr id="3" name="Date Placeholder 2">
            <a:extLst>
              <a:ext uri="{FF2B5EF4-FFF2-40B4-BE49-F238E27FC236}">
                <a16:creationId xmlns:a16="http://schemas.microsoft.com/office/drawing/2014/main" id="{7AC357DA-3160-E7A6-E9DD-EE7052A89A62}"/>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404B576C-B45D-472F-B080-1FDE853C8D91}" type="datetimeFigureOut">
              <a:rPr lang="en-ZA" smtClean="0"/>
              <a:t>2025-09-19</a:t>
            </a:fld>
            <a:endParaRPr lang="en-ZA"/>
          </a:p>
        </p:txBody>
      </p:sp>
      <p:sp>
        <p:nvSpPr>
          <p:cNvPr id="4" name="Footer Placeholder 3">
            <a:extLst>
              <a:ext uri="{FF2B5EF4-FFF2-40B4-BE49-F238E27FC236}">
                <a16:creationId xmlns:a16="http://schemas.microsoft.com/office/drawing/2014/main" id="{1B1065F8-9B6D-235A-7EC3-F0DB82289758}"/>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a:extLst>
              <a:ext uri="{FF2B5EF4-FFF2-40B4-BE49-F238E27FC236}">
                <a16:creationId xmlns:a16="http://schemas.microsoft.com/office/drawing/2014/main" id="{1288C53F-9386-200A-8286-1135B627A65D}"/>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3D7FF7E5-A655-4642-8361-773D83BAB522}" type="slidenum">
              <a:rPr lang="en-ZA" smtClean="0"/>
              <a:t>‹#›</a:t>
            </a:fld>
            <a:endParaRPr lang="en-ZA"/>
          </a:p>
        </p:txBody>
      </p:sp>
    </p:spTree>
    <p:extLst>
      <p:ext uri="{BB962C8B-B14F-4D97-AF65-F5344CB8AC3E}">
        <p14:creationId xmlns:p14="http://schemas.microsoft.com/office/powerpoint/2010/main" val="283765164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7"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userDrawn="1">
  <p:cSld name="Mintek@90 Title slide">
    <p:bg>
      <p:bgPr>
        <a:solidFill>
          <a:schemeClr val="tx1"/>
        </a:solidFill>
        <a:effectLst/>
      </p:bgPr>
    </p:bg>
    <p:spTree>
      <p:nvGrpSpPr>
        <p:cNvPr id="1" name="Shape 354"/>
        <p:cNvGrpSpPr/>
        <p:nvPr/>
      </p:nvGrpSpPr>
      <p:grpSpPr>
        <a:xfrm>
          <a:off x="0" y="0"/>
          <a:ext cx="0" cy="0"/>
          <a:chOff x="0" y="0"/>
          <a:chExt cx="0" cy="0"/>
        </a:xfrm>
      </p:grpSpPr>
      <p:sp>
        <p:nvSpPr>
          <p:cNvPr id="32" name="Rectangle 31"/>
          <p:cNvSpPr/>
          <p:nvPr userDrawn="1"/>
        </p:nvSpPr>
        <p:spPr>
          <a:xfrm>
            <a:off x="0" y="4061614"/>
            <a:ext cx="9163456" cy="1085850"/>
          </a:xfrm>
          <a:prstGeom prst="rect">
            <a:avLst/>
          </a:prstGeom>
          <a:gradFill>
            <a:gsLst>
              <a:gs pos="78000">
                <a:schemeClr val="accent3">
                  <a:lumMod val="60000"/>
                  <a:lumOff val="40000"/>
                </a:schemeClr>
              </a:gs>
              <a:gs pos="2688">
                <a:schemeClr val="accent3">
                  <a:lumMod val="20000"/>
                  <a:lumOff val="80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accent3">
                  <a:lumMod val="50000"/>
                </a:schemeClr>
              </a:solidFill>
              <a:latin typeface="Arial" panose="020B0604020202020204" pitchFamily="34" charset="0"/>
              <a:cs typeface="Arial" panose="020B0604020202020204" pitchFamily="34" charset="0"/>
            </a:endParaRPr>
          </a:p>
        </p:txBody>
      </p:sp>
      <p:sp>
        <p:nvSpPr>
          <p:cNvPr id="33" name="Rectangle 32"/>
          <p:cNvSpPr/>
          <p:nvPr userDrawn="1"/>
        </p:nvSpPr>
        <p:spPr>
          <a:xfrm>
            <a:off x="-1" y="3139351"/>
            <a:ext cx="9163456" cy="9183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0" name="Picture 1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272"/>
            <a:ext cx="9163455" cy="2359089"/>
          </a:xfrm>
          <a:prstGeom prst="rect">
            <a:avLst/>
          </a:prstGeom>
        </p:spPr>
      </p:pic>
      <p:pic>
        <p:nvPicPr>
          <p:cNvPr id="21" name="Picture 20"/>
          <p:cNvPicPr>
            <a:picLocks noChangeAspect="1"/>
          </p:cNvPicPr>
          <p:nvPr userDrawn="1"/>
        </p:nvPicPr>
        <p:blipFill rotWithShape="1">
          <a:blip r:embed="rId3" cstate="print">
            <a:extLst>
              <a:ext uri="{28A0092B-C50C-407E-A947-70E740481C1C}">
                <a14:useLocalDpi xmlns:a14="http://schemas.microsoft.com/office/drawing/2010/main"/>
              </a:ext>
            </a:extLst>
          </a:blip>
          <a:srcRect l="8145" r="10225" b="46777"/>
          <a:stretch/>
        </p:blipFill>
        <p:spPr>
          <a:xfrm>
            <a:off x="0" y="900760"/>
            <a:ext cx="9163455" cy="2258076"/>
          </a:xfrm>
          <a:prstGeom prst="rect">
            <a:avLst/>
          </a:prstGeom>
          <a:effectLst>
            <a:outerShdw blurRad="50800" dist="38100" dir="16200000" rotWithShape="0">
              <a:prstClr val="black">
                <a:alpha val="40000"/>
              </a:prstClr>
            </a:outerShdw>
          </a:effectLst>
        </p:spPr>
      </p:pic>
      <p:pic>
        <p:nvPicPr>
          <p:cNvPr id="22" name="Picture 21"/>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 y="908449"/>
            <a:ext cx="9163457" cy="2242704"/>
          </a:xfrm>
          <a:prstGeom prst="rect">
            <a:avLst/>
          </a:prstGeom>
        </p:spPr>
      </p:pic>
      <p:sp>
        <p:nvSpPr>
          <p:cNvPr id="31" name="Text Placeholder 30"/>
          <p:cNvSpPr>
            <a:spLocks noGrp="1"/>
          </p:cNvSpPr>
          <p:nvPr>
            <p:ph type="body" sz="quarter" idx="14" hasCustomPrompt="1"/>
          </p:nvPr>
        </p:nvSpPr>
        <p:spPr>
          <a:xfrm>
            <a:off x="360073" y="3367088"/>
            <a:ext cx="8396287" cy="690562"/>
          </a:xfrm>
          <a:prstGeom prst="rect">
            <a:avLst/>
          </a:prstGeom>
        </p:spPr>
        <p:txBody>
          <a:bodyPr/>
          <a:lstStyle>
            <a:lvl1pPr algn="ctr">
              <a:defRPr sz="2400" b="0">
                <a:solidFill>
                  <a:schemeClr val="bg1"/>
                </a:solidFill>
                <a:effectLst/>
              </a:defRPr>
            </a:lvl1pPr>
          </a:lstStyle>
          <a:p>
            <a:pPr lvl="0"/>
            <a:r>
              <a:rPr lang="en-US" dirty="0"/>
              <a:t>Enter title of presentation here</a:t>
            </a:r>
          </a:p>
        </p:txBody>
      </p:sp>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09849" y="270353"/>
            <a:ext cx="3096734" cy="3096734"/>
          </a:xfrm>
          <a:prstGeom prst="rect">
            <a:avLst/>
          </a:prstGeom>
        </p:spPr>
      </p:pic>
      <p:sp>
        <p:nvSpPr>
          <p:cNvPr id="2" name="TextBox 1">
            <a:extLst>
              <a:ext uri="{FF2B5EF4-FFF2-40B4-BE49-F238E27FC236}">
                <a16:creationId xmlns:a16="http://schemas.microsoft.com/office/drawing/2014/main" id="{FD45C9C7-E757-BC06-CDF9-8D1D3D127DB0}"/>
              </a:ext>
            </a:extLst>
          </p:cNvPr>
          <p:cNvSpPr txBox="1"/>
          <p:nvPr userDrawn="1"/>
        </p:nvSpPr>
        <p:spPr>
          <a:xfrm>
            <a:off x="0" y="2108800"/>
            <a:ext cx="1663024" cy="769441"/>
          </a:xfrm>
          <a:prstGeom prst="rect">
            <a:avLst/>
          </a:prstGeom>
          <a:noFill/>
          <a:effectLst>
            <a:outerShdw blurRad="63500" sx="102000" sy="102000" algn="ctr" rotWithShape="0">
              <a:prstClr val="black">
                <a:alpha val="85000"/>
              </a:prstClr>
            </a:outerShdw>
          </a:effectLst>
        </p:spPr>
        <p:txBody>
          <a:bodyPr wrap="square" rtlCol="0">
            <a:spAutoFit/>
          </a:bodyPr>
          <a:lstStyle/>
          <a:p>
            <a:pPr algn="r"/>
            <a:r>
              <a:rPr lang="en-ZA" sz="4400" dirty="0">
                <a:solidFill>
                  <a:schemeClr val="bg1"/>
                </a:solidFill>
                <a:effectLst>
                  <a:reflection blurRad="6350" stA="55000" endA="300" endPos="45500" dir="5400000" sy="-100000" algn="bl" rotWithShape="0"/>
                </a:effectLst>
              </a:rPr>
              <a:t>1934</a:t>
            </a:r>
          </a:p>
        </p:txBody>
      </p:sp>
      <p:sp>
        <p:nvSpPr>
          <p:cNvPr id="3" name="TextBox 2">
            <a:extLst>
              <a:ext uri="{FF2B5EF4-FFF2-40B4-BE49-F238E27FC236}">
                <a16:creationId xmlns:a16="http://schemas.microsoft.com/office/drawing/2014/main" id="{E7E3C9BF-C60C-CEBD-E33C-68331852A38D}"/>
              </a:ext>
            </a:extLst>
          </p:cNvPr>
          <p:cNvSpPr txBox="1"/>
          <p:nvPr userDrawn="1"/>
        </p:nvSpPr>
        <p:spPr>
          <a:xfrm>
            <a:off x="7453408" y="2108799"/>
            <a:ext cx="1710047" cy="769441"/>
          </a:xfrm>
          <a:prstGeom prst="rect">
            <a:avLst/>
          </a:prstGeom>
          <a:noFill/>
          <a:effectLst>
            <a:outerShdw blurRad="63500" sx="102000" sy="102000" algn="ctr" rotWithShape="0">
              <a:prstClr val="black">
                <a:alpha val="85000"/>
              </a:prstClr>
            </a:outerShdw>
          </a:effectLst>
        </p:spPr>
        <p:txBody>
          <a:bodyPr wrap="square" rtlCol="0">
            <a:spAutoFit/>
          </a:bodyPr>
          <a:lstStyle/>
          <a:p>
            <a:r>
              <a:rPr lang="en-ZA" sz="4400" dirty="0">
                <a:solidFill>
                  <a:schemeClr val="bg1"/>
                </a:solidFill>
                <a:effectLst>
                  <a:reflection blurRad="6350" stA="55000" endA="300" endPos="45500" dir="5400000" sy="-100000" algn="bl" rotWithShape="0"/>
                </a:effectLst>
              </a:rPr>
              <a:t>2024</a:t>
            </a:r>
          </a:p>
        </p:txBody>
      </p:sp>
      <p:sp>
        <p:nvSpPr>
          <p:cNvPr id="27" name="Text Placeholder 4">
            <a:extLst>
              <a:ext uri="{FF2B5EF4-FFF2-40B4-BE49-F238E27FC236}">
                <a16:creationId xmlns:a16="http://schemas.microsoft.com/office/drawing/2014/main" id="{A29A9053-EB09-9D2A-092E-A927458409D5}"/>
              </a:ext>
            </a:extLst>
          </p:cNvPr>
          <p:cNvSpPr>
            <a:spLocks noGrp="1"/>
          </p:cNvSpPr>
          <p:nvPr>
            <p:ph type="body" sz="quarter" idx="11" hasCustomPrompt="1"/>
          </p:nvPr>
        </p:nvSpPr>
        <p:spPr>
          <a:xfrm>
            <a:off x="402065" y="4294188"/>
            <a:ext cx="3782002" cy="584871"/>
          </a:xfrm>
          <a:prstGeom prst="rect">
            <a:avLst/>
          </a:prstGeom>
        </p:spPr>
        <p:txBody>
          <a:bodyPr/>
          <a:lstStyle>
            <a:lvl1pPr>
              <a:defRPr sz="1600" baseline="0">
                <a:solidFill>
                  <a:schemeClr val="accent3">
                    <a:lumMod val="50000"/>
                  </a:schemeClr>
                </a:solidFill>
                <a:latin typeface="Arial Nova Light" panose="020B0304020202020204" pitchFamily="34" charset="0"/>
                <a:cs typeface="Arial" panose="020B0604020202020204" pitchFamily="34" charset="0"/>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Enter name and Surname here</a:t>
            </a:r>
          </a:p>
        </p:txBody>
      </p:sp>
      <p:sp>
        <p:nvSpPr>
          <p:cNvPr id="28" name="Text Placeholder 6">
            <a:extLst>
              <a:ext uri="{FF2B5EF4-FFF2-40B4-BE49-F238E27FC236}">
                <a16:creationId xmlns:a16="http://schemas.microsoft.com/office/drawing/2014/main" id="{954D079F-8032-B371-1E4C-3B4A62ADFB9D}"/>
              </a:ext>
            </a:extLst>
          </p:cNvPr>
          <p:cNvSpPr>
            <a:spLocks noGrp="1"/>
          </p:cNvSpPr>
          <p:nvPr>
            <p:ph type="body" sz="quarter" idx="12" hasCustomPrompt="1"/>
          </p:nvPr>
        </p:nvSpPr>
        <p:spPr>
          <a:xfrm>
            <a:off x="4447015" y="4294188"/>
            <a:ext cx="1843088" cy="609600"/>
          </a:xfrm>
          <a:prstGeom prst="rect">
            <a:avLst/>
          </a:prstGeom>
        </p:spPr>
        <p:txBody>
          <a:bodyPr/>
          <a:lstStyle>
            <a:lvl1pPr>
              <a:defRPr sz="1600" b="0">
                <a:solidFill>
                  <a:schemeClr val="accent3">
                    <a:lumMod val="50000"/>
                  </a:schemeClr>
                </a:solidFill>
                <a:latin typeface="Arial Nova Light" panose="020B0304020202020204" pitchFamily="34" charset="0"/>
                <a:cs typeface="Arial" panose="020B0604020202020204" pitchFamily="34" charset="0"/>
              </a:defRPr>
            </a:lvl1pPr>
          </a:lstStyle>
          <a:p>
            <a:pPr lvl="0"/>
            <a:r>
              <a:rPr lang="en-US" dirty="0"/>
              <a:t>Enter Presenter’s title</a:t>
            </a:r>
          </a:p>
        </p:txBody>
      </p:sp>
      <p:sp>
        <p:nvSpPr>
          <p:cNvPr id="29" name="Text Placeholder 8">
            <a:extLst>
              <a:ext uri="{FF2B5EF4-FFF2-40B4-BE49-F238E27FC236}">
                <a16:creationId xmlns:a16="http://schemas.microsoft.com/office/drawing/2014/main" id="{BB3A9791-B9C7-ADB8-B39A-E01F32D06EC0}"/>
              </a:ext>
            </a:extLst>
          </p:cNvPr>
          <p:cNvSpPr>
            <a:spLocks noGrp="1"/>
          </p:cNvSpPr>
          <p:nvPr>
            <p:ph type="body" sz="quarter" idx="13" hasCustomPrompt="1"/>
          </p:nvPr>
        </p:nvSpPr>
        <p:spPr>
          <a:xfrm>
            <a:off x="6705600" y="4294188"/>
            <a:ext cx="2092036" cy="570345"/>
          </a:xfrm>
          <a:prstGeom prst="rect">
            <a:avLst/>
          </a:prstGeom>
        </p:spPr>
        <p:txBody>
          <a:bodyPr/>
          <a:lstStyle>
            <a:lvl1pPr algn="ctr">
              <a:defRPr sz="1600">
                <a:solidFill>
                  <a:schemeClr val="accent3">
                    <a:lumMod val="50000"/>
                  </a:schemeClr>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25 March 2024</a:t>
            </a:r>
          </a:p>
        </p:txBody>
      </p:sp>
      <p:pic>
        <p:nvPicPr>
          <p:cNvPr id="30" name="Picture 29">
            <a:extLst>
              <a:ext uri="{FF2B5EF4-FFF2-40B4-BE49-F238E27FC236}">
                <a16:creationId xmlns:a16="http://schemas.microsoft.com/office/drawing/2014/main" id="{EB575573-2F55-F6E8-5B7E-76B661E060A7}"/>
              </a:ext>
            </a:extLst>
          </p:cNvPr>
          <p:cNvPicPr>
            <a:picLocks noGrp="1" noRot="1" noChangeAspect="1" noMove="1" noResize="1" noEditPoints="1" noAdjustHandles="1" noChangeArrowheads="1" noChangeShapeType="1" noCrop="1"/>
          </p:cNvPicPr>
          <p:nvPr userDrawn="1"/>
        </p:nvPicPr>
        <p:blipFill>
          <a:blip r:embed="rId6">
            <a:alphaModFix amt="50000"/>
          </a:blip>
          <a:stretch>
            <a:fillRect/>
          </a:stretch>
        </p:blipFill>
        <p:spPr>
          <a:xfrm>
            <a:off x="8172931" y="52226"/>
            <a:ext cx="285599" cy="63000"/>
          </a:xfrm>
          <a:prstGeom prst="rect">
            <a:avLst/>
          </a:prstGeom>
        </p:spPr>
      </p:pic>
    </p:spTree>
    <p:extLst>
      <p:ext uri="{BB962C8B-B14F-4D97-AF65-F5344CB8AC3E}">
        <p14:creationId xmlns:p14="http://schemas.microsoft.com/office/powerpoint/2010/main" val="1463386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rey Light Wave Title">
    <p:bg>
      <p:bgPr>
        <a:gradFill>
          <a:gsLst>
            <a:gs pos="0">
              <a:schemeClr val="accent1">
                <a:lumMod val="5000"/>
                <a:lumOff val="95000"/>
              </a:schemeClr>
            </a:gs>
            <a:gs pos="44000">
              <a:schemeClr val="bg1"/>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9E630C-AB14-1761-41DB-CFD37462483B}"/>
              </a:ext>
            </a:extLst>
          </p:cNvPr>
          <p:cNvSpPr/>
          <p:nvPr userDrawn="1"/>
        </p:nvSpPr>
        <p:spPr>
          <a:xfrm>
            <a:off x="99" y="0"/>
            <a:ext cx="9144000" cy="514349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1" name="Freeform 22">
            <a:extLst>
              <a:ext uri="{FF2B5EF4-FFF2-40B4-BE49-F238E27FC236}">
                <a16:creationId xmlns:a16="http://schemas.microsoft.com/office/drawing/2014/main" id="{43E61576-E6E8-F337-FFFD-9E58B29F9395}"/>
              </a:ext>
            </a:extLst>
          </p:cNvPr>
          <p:cNvSpPr>
            <a:spLocks noGrp="1"/>
          </p:cNvSpPr>
          <p:nvPr>
            <p:ph type="pic" sz="quarter" idx="13" hasCustomPrompt="1"/>
          </p:nvPr>
        </p:nvSpPr>
        <p:spPr>
          <a:xfrm>
            <a:off x="2" y="200114"/>
            <a:ext cx="9143997" cy="3170387"/>
          </a:xfrm>
          <a:custGeom>
            <a:avLst/>
            <a:gdLst>
              <a:gd name="connsiteX0" fmla="*/ 10512411 w 12191999"/>
              <a:gd name="connsiteY0" fmla="*/ 1011273 h 4227184"/>
              <a:gd name="connsiteX1" fmla="*/ 10512411 w 12191999"/>
              <a:gd name="connsiteY1" fmla="*/ 4212427 h 4227184"/>
              <a:gd name="connsiteX2" fmla="*/ 10283881 w 12191999"/>
              <a:gd name="connsiteY2" fmla="*/ 4224164 h 4227184"/>
              <a:gd name="connsiteX3" fmla="*/ 9864262 w 12191999"/>
              <a:gd name="connsiteY3" fmla="*/ 4225315 h 4227184"/>
              <a:gd name="connsiteX4" fmla="*/ 9677049 w 12191999"/>
              <a:gd name="connsiteY4" fmla="*/ 4217685 h 4227184"/>
              <a:gd name="connsiteX5" fmla="*/ 9677049 w 12191999"/>
              <a:gd name="connsiteY5" fmla="*/ 1016636 h 4227184"/>
              <a:gd name="connsiteX6" fmla="*/ 9811206 w 12191999"/>
              <a:gd name="connsiteY6" fmla="*/ 1022841 h 4227184"/>
              <a:gd name="connsiteX7" fmla="*/ 10238405 w 12191999"/>
              <a:gd name="connsiteY7" fmla="*/ 1023961 h 4227184"/>
              <a:gd name="connsiteX8" fmla="*/ 8671343 w 12191999"/>
              <a:gd name="connsiteY8" fmla="*/ 933370 h 4227184"/>
              <a:gd name="connsiteX9" fmla="*/ 8956809 w 12191999"/>
              <a:gd name="connsiteY9" fmla="*/ 966946 h 4227184"/>
              <a:gd name="connsiteX10" fmla="*/ 9384008 w 12191999"/>
              <a:gd name="connsiteY10" fmla="*/ 1003081 h 4227184"/>
              <a:gd name="connsiteX11" fmla="*/ 9509409 w 12191999"/>
              <a:gd name="connsiteY11" fmla="*/ 1008881 h 4227184"/>
              <a:gd name="connsiteX12" fmla="*/ 9509409 w 12191999"/>
              <a:gd name="connsiteY12" fmla="*/ 4210850 h 4227184"/>
              <a:gd name="connsiteX13" fmla="*/ 9444642 w 12191999"/>
              <a:gd name="connsiteY13" fmla="*/ 4208210 h 4227184"/>
              <a:gd name="connsiteX14" fmla="*/ 9025022 w 12191999"/>
              <a:gd name="connsiteY14" fmla="*/ 4174997 h 4227184"/>
              <a:gd name="connsiteX15" fmla="*/ 8671343 w 12191999"/>
              <a:gd name="connsiteY15" fmla="*/ 4135233 h 4227184"/>
              <a:gd name="connsiteX16" fmla="*/ 11510631 w 12191999"/>
              <a:gd name="connsiteY16" fmla="*/ 894352 h 4227184"/>
              <a:gd name="connsiteX17" fmla="*/ 11510631 w 12191999"/>
              <a:gd name="connsiteY17" fmla="*/ 4094996 h 4227184"/>
              <a:gd name="connsiteX18" fmla="*/ 11123120 w 12191999"/>
              <a:gd name="connsiteY18" fmla="*/ 4158518 h 4227184"/>
              <a:gd name="connsiteX19" fmla="*/ 10703501 w 12191999"/>
              <a:gd name="connsiteY19" fmla="*/ 4202613 h 4227184"/>
              <a:gd name="connsiteX20" fmla="*/ 10680051 w 12191999"/>
              <a:gd name="connsiteY20" fmla="*/ 4203817 h 4227184"/>
              <a:gd name="connsiteX21" fmla="*/ 10680051 w 12191999"/>
              <a:gd name="connsiteY21" fmla="*/ 1002727 h 4227184"/>
              <a:gd name="connsiteX22" fmla="*/ 11092803 w 12191999"/>
              <a:gd name="connsiteY22" fmla="*/ 961230 h 4227184"/>
              <a:gd name="connsiteX23" fmla="*/ 7754455 w 12191999"/>
              <a:gd name="connsiteY23" fmla="*/ 796223 h 4227184"/>
              <a:gd name="connsiteX24" fmla="*/ 8102411 w 12191999"/>
              <a:gd name="connsiteY24" fmla="*/ 854606 h 4227184"/>
              <a:gd name="connsiteX25" fmla="*/ 8503703 w 12191999"/>
              <a:gd name="connsiteY25" fmla="*/ 912934 h 4227184"/>
              <a:gd name="connsiteX26" fmla="*/ 8503703 w 12191999"/>
              <a:gd name="connsiteY26" fmla="*/ 4113521 h 4227184"/>
              <a:gd name="connsiteX27" fmla="*/ 8185783 w 12191999"/>
              <a:gd name="connsiteY27" fmla="*/ 4068823 h 4227184"/>
              <a:gd name="connsiteX28" fmla="*/ 7766164 w 12191999"/>
              <a:gd name="connsiteY28" fmla="*/ 4000153 h 4227184"/>
              <a:gd name="connsiteX29" fmla="*/ 7754455 w 12191999"/>
              <a:gd name="connsiteY29" fmla="*/ 3998027 h 4227184"/>
              <a:gd name="connsiteX30" fmla="*/ 12191999 w 12191999"/>
              <a:gd name="connsiteY30" fmla="*/ 727881 h 4227184"/>
              <a:gd name="connsiteX31" fmla="*/ 12191999 w 12191999"/>
              <a:gd name="connsiteY31" fmla="*/ 3929323 h 4227184"/>
              <a:gd name="connsiteX32" fmla="*/ 12172170 w 12191999"/>
              <a:gd name="connsiteY32" fmla="*/ 3935566 h 4227184"/>
              <a:gd name="connsiteX33" fmla="*/ 11962360 w 12191999"/>
              <a:gd name="connsiteY33" fmla="*/ 3994110 h 4227184"/>
              <a:gd name="connsiteX34" fmla="*/ 11678271 w 12191999"/>
              <a:gd name="connsiteY34" fmla="*/ 4058848 h 4227184"/>
              <a:gd name="connsiteX35" fmla="*/ 11678271 w 12191999"/>
              <a:gd name="connsiteY35" fmla="*/ 857260 h 4227184"/>
              <a:gd name="connsiteX36" fmla="*/ 11947201 w 12191999"/>
              <a:gd name="connsiteY36" fmla="*/ 796781 h 4227184"/>
              <a:gd name="connsiteX37" fmla="*/ 12160800 w 12191999"/>
              <a:gd name="connsiteY37" fmla="*/ 737653 h 4227184"/>
              <a:gd name="connsiteX38" fmla="*/ 6756235 w 12191999"/>
              <a:gd name="connsiteY38" fmla="*/ 606702 h 4227184"/>
              <a:gd name="connsiteX39" fmla="*/ 6820814 w 12191999"/>
              <a:gd name="connsiteY39" fmla="*/ 619871 h 4227184"/>
              <a:gd name="connsiteX40" fmla="*/ 7586815 w 12191999"/>
              <a:gd name="connsiteY40" fmla="*/ 766059 h 4227184"/>
              <a:gd name="connsiteX41" fmla="*/ 7586815 w 12191999"/>
              <a:gd name="connsiteY41" fmla="*/ 3967587 h 4227184"/>
              <a:gd name="connsiteX42" fmla="*/ 7346544 w 12191999"/>
              <a:gd name="connsiteY42" fmla="*/ 3923956 h 4227184"/>
              <a:gd name="connsiteX43" fmla="*/ 6926924 w 12191999"/>
              <a:gd name="connsiteY43" fmla="*/ 3842374 h 4227184"/>
              <a:gd name="connsiteX44" fmla="*/ 6756235 w 12191999"/>
              <a:gd name="connsiteY44" fmla="*/ 3807649 h 4227184"/>
              <a:gd name="connsiteX45" fmla="*/ 5759989 w 12191999"/>
              <a:gd name="connsiteY45" fmla="*/ 404366 h 4227184"/>
              <a:gd name="connsiteX46" fmla="*/ 5966417 w 12191999"/>
              <a:gd name="connsiteY46" fmla="*/ 445637 h 4227184"/>
              <a:gd name="connsiteX47" fmla="*/ 6588595 w 12191999"/>
              <a:gd name="connsiteY47" fmla="*/ 572517 h 4227184"/>
              <a:gd name="connsiteX48" fmla="*/ 6588595 w 12191999"/>
              <a:gd name="connsiteY48" fmla="*/ 3773545 h 4227184"/>
              <a:gd name="connsiteX49" fmla="*/ 6087685 w 12191999"/>
              <a:gd name="connsiteY49" fmla="*/ 3671640 h 4227184"/>
              <a:gd name="connsiteX50" fmla="*/ 5759989 w 12191999"/>
              <a:gd name="connsiteY50" fmla="*/ 3605513 h 4227184"/>
              <a:gd name="connsiteX51" fmla="*/ 609600 w 12191999"/>
              <a:gd name="connsiteY51" fmla="*/ 236465 h 4227184"/>
              <a:gd name="connsiteX52" fmla="*/ 609600 w 12191999"/>
              <a:gd name="connsiteY52" fmla="*/ 3437739 h 4227184"/>
              <a:gd name="connsiteX53" fmla="*/ 598909 w 12191999"/>
              <a:gd name="connsiteY53" fmla="*/ 3440230 h 4227184"/>
              <a:gd name="connsiteX54" fmla="*/ 192153 w 12191999"/>
              <a:gd name="connsiteY54" fmla="*/ 3562349 h 4227184"/>
              <a:gd name="connsiteX55" fmla="*/ 0 w 12191999"/>
              <a:gd name="connsiteY55" fmla="*/ 3630307 h 4227184"/>
              <a:gd name="connsiteX56" fmla="*/ 0 w 12191999"/>
              <a:gd name="connsiteY56" fmla="*/ 429033 h 4227184"/>
              <a:gd name="connsiteX57" fmla="*/ 192153 w 12191999"/>
              <a:gd name="connsiteY57" fmla="*/ 361075 h 4227184"/>
              <a:gd name="connsiteX58" fmla="*/ 598909 w 12191999"/>
              <a:gd name="connsiteY58" fmla="*/ 238955 h 4227184"/>
              <a:gd name="connsiteX59" fmla="*/ 4761771 w 12191999"/>
              <a:gd name="connsiteY59" fmla="*/ 217670 h 4227184"/>
              <a:gd name="connsiteX60" fmla="*/ 4989961 w 12191999"/>
              <a:gd name="connsiteY60" fmla="*/ 256058 h 4227184"/>
              <a:gd name="connsiteX61" fmla="*/ 5478189 w 12191999"/>
              <a:gd name="connsiteY61" fmla="*/ 348027 h 4227184"/>
              <a:gd name="connsiteX62" fmla="*/ 5592350 w 12191999"/>
              <a:gd name="connsiteY62" fmla="*/ 370851 h 4227184"/>
              <a:gd name="connsiteX63" fmla="*/ 5592350 w 12191999"/>
              <a:gd name="connsiteY63" fmla="*/ 3571835 h 4227184"/>
              <a:gd name="connsiteX64" fmla="*/ 5128554 w 12191999"/>
              <a:gd name="connsiteY64" fmla="*/ 3482670 h 4227184"/>
              <a:gd name="connsiteX65" fmla="*/ 4761771 w 12191999"/>
              <a:gd name="connsiteY65" fmla="*/ 3418655 h 4227184"/>
              <a:gd name="connsiteX66" fmla="*/ 3765524 w 12191999"/>
              <a:gd name="connsiteY66" fmla="*/ 73364 h 4227184"/>
              <a:gd name="connsiteX67" fmla="*/ 3874013 w 12191999"/>
              <a:gd name="connsiteY67" fmla="*/ 85157 h 4227184"/>
              <a:gd name="connsiteX68" fmla="*/ 4431987 w 12191999"/>
              <a:gd name="connsiteY68" fmla="*/ 162194 h 4227184"/>
              <a:gd name="connsiteX69" fmla="*/ 4594129 w 12191999"/>
              <a:gd name="connsiteY69" fmla="*/ 189470 h 4227184"/>
              <a:gd name="connsiteX70" fmla="*/ 4594129 w 12191999"/>
              <a:gd name="connsiteY70" fmla="*/ 3389396 h 4227184"/>
              <a:gd name="connsiteX71" fmla="*/ 4580479 w 12191999"/>
              <a:gd name="connsiteY71" fmla="*/ 3387014 h 4227184"/>
              <a:gd name="connsiteX72" fmla="*/ 4032405 w 12191999"/>
              <a:gd name="connsiteY72" fmla="*/ 3306297 h 4227184"/>
              <a:gd name="connsiteX73" fmla="*/ 3765524 w 12191999"/>
              <a:gd name="connsiteY73" fmla="*/ 3274276 h 4227184"/>
              <a:gd name="connsiteX74" fmla="*/ 1607820 w 12191999"/>
              <a:gd name="connsiteY74" fmla="*/ 52770 h 4227184"/>
              <a:gd name="connsiteX75" fmla="*/ 1607820 w 12191999"/>
              <a:gd name="connsiteY75" fmla="*/ 3253399 h 4227184"/>
              <a:gd name="connsiteX76" fmla="*/ 1374288 w 12191999"/>
              <a:gd name="connsiteY76" fmla="*/ 3281578 h 4227184"/>
              <a:gd name="connsiteX77" fmla="*/ 1005665 w 12191999"/>
              <a:gd name="connsiteY77" fmla="*/ 3345465 h 4227184"/>
              <a:gd name="connsiteX78" fmla="*/ 777240 w 12191999"/>
              <a:gd name="connsiteY78" fmla="*/ 3398683 h 4227184"/>
              <a:gd name="connsiteX79" fmla="*/ 777240 w 12191999"/>
              <a:gd name="connsiteY79" fmla="*/ 197409 h 4227184"/>
              <a:gd name="connsiteX80" fmla="*/ 1005665 w 12191999"/>
              <a:gd name="connsiteY80" fmla="*/ 144191 h 4227184"/>
              <a:gd name="connsiteX81" fmla="*/ 1412422 w 12191999"/>
              <a:gd name="connsiteY81" fmla="*/ 74828 h 4227184"/>
              <a:gd name="connsiteX82" fmla="*/ 2767304 w 12191999"/>
              <a:gd name="connsiteY82" fmla="*/ 3212 h 4227184"/>
              <a:gd name="connsiteX83" fmla="*/ 2950469 w 12191999"/>
              <a:gd name="connsiteY83" fmla="*/ 8122 h 4227184"/>
              <a:gd name="connsiteX84" fmla="*/ 3566165 w 12191999"/>
              <a:gd name="connsiteY84" fmla="*/ 51690 h 4227184"/>
              <a:gd name="connsiteX85" fmla="*/ 3597884 w 12191999"/>
              <a:gd name="connsiteY85" fmla="*/ 55138 h 4227184"/>
              <a:gd name="connsiteX86" fmla="*/ 3597884 w 12191999"/>
              <a:gd name="connsiteY86" fmla="*/ 3256999 h 4227184"/>
              <a:gd name="connsiteX87" fmla="*/ 3406034 w 12191999"/>
              <a:gd name="connsiteY87" fmla="*/ 3238471 h 4227184"/>
              <a:gd name="connsiteX88" fmla="*/ 2779663 w 12191999"/>
              <a:gd name="connsiteY88" fmla="*/ 3203540 h 4227184"/>
              <a:gd name="connsiteX89" fmla="*/ 2767304 w 12191999"/>
              <a:gd name="connsiteY89" fmla="*/ 3203440 h 4227184"/>
              <a:gd name="connsiteX90" fmla="*/ 2599664 w 12191999"/>
              <a:gd name="connsiteY90" fmla="*/ 0 h 4227184"/>
              <a:gd name="connsiteX91" fmla="*/ 2599664 w 12191999"/>
              <a:gd name="connsiteY91" fmla="*/ 3202076 h 4227184"/>
              <a:gd name="connsiteX92" fmla="*/ 2445599 w 12191999"/>
              <a:gd name="connsiteY92" fmla="*/ 3200822 h 4227184"/>
              <a:gd name="connsiteX93" fmla="*/ 2111534 w 12191999"/>
              <a:gd name="connsiteY93" fmla="*/ 3210572 h 4227184"/>
              <a:gd name="connsiteX94" fmla="*/ 1775460 w 12191999"/>
              <a:gd name="connsiteY94" fmla="*/ 3234757 h 4227184"/>
              <a:gd name="connsiteX95" fmla="*/ 1775460 w 12191999"/>
              <a:gd name="connsiteY95" fmla="*/ 33847 h 4227184"/>
              <a:gd name="connsiteX96" fmla="*/ 1819178 w 12191999"/>
              <a:gd name="connsiteY96" fmla="*/ 28912 h 4227184"/>
              <a:gd name="connsiteX97" fmla="*/ 2225935 w 12191999"/>
              <a:gd name="connsiteY97" fmla="*/ 4488 h 42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2191999" h="4227184">
                <a:moveTo>
                  <a:pt x="10512411" y="1011273"/>
                </a:moveTo>
                <a:lnTo>
                  <a:pt x="10512411" y="4212427"/>
                </a:lnTo>
                <a:lnTo>
                  <a:pt x="10283881" y="4224164"/>
                </a:lnTo>
                <a:cubicBezTo>
                  <a:pt x="10144008" y="4227829"/>
                  <a:pt x="10004135" y="4228093"/>
                  <a:pt x="9864262" y="4225315"/>
                </a:cubicBezTo>
                <a:lnTo>
                  <a:pt x="9677049" y="4217685"/>
                </a:lnTo>
                <a:lnTo>
                  <a:pt x="9677049" y="1016636"/>
                </a:lnTo>
                <a:lnTo>
                  <a:pt x="9811206" y="1022841"/>
                </a:lnTo>
                <a:cubicBezTo>
                  <a:pt x="9953606" y="1026447"/>
                  <a:pt x="10096006" y="1026946"/>
                  <a:pt x="10238405" y="1023961"/>
                </a:cubicBezTo>
                <a:close/>
                <a:moveTo>
                  <a:pt x="8671343" y="933370"/>
                </a:moveTo>
                <a:lnTo>
                  <a:pt x="8956809" y="966946"/>
                </a:lnTo>
                <a:cubicBezTo>
                  <a:pt x="9099208" y="981469"/>
                  <a:pt x="9241608" y="993639"/>
                  <a:pt x="9384008" y="1003081"/>
                </a:cubicBezTo>
                <a:lnTo>
                  <a:pt x="9509409" y="1008881"/>
                </a:lnTo>
                <a:lnTo>
                  <a:pt x="9509409" y="4210850"/>
                </a:lnTo>
                <a:lnTo>
                  <a:pt x="9444642" y="4208210"/>
                </a:lnTo>
                <a:cubicBezTo>
                  <a:pt x="9304769" y="4199704"/>
                  <a:pt x="9164896" y="4188514"/>
                  <a:pt x="9025022" y="4174997"/>
                </a:cubicBezTo>
                <a:lnTo>
                  <a:pt x="8671343" y="4135233"/>
                </a:lnTo>
                <a:close/>
                <a:moveTo>
                  <a:pt x="11510631" y="894352"/>
                </a:moveTo>
                <a:lnTo>
                  <a:pt x="11510631" y="4094996"/>
                </a:lnTo>
                <a:lnTo>
                  <a:pt x="11123120" y="4158518"/>
                </a:lnTo>
                <a:cubicBezTo>
                  <a:pt x="10983247" y="4177212"/>
                  <a:pt x="10843374" y="4191792"/>
                  <a:pt x="10703501" y="4202613"/>
                </a:cubicBezTo>
                <a:lnTo>
                  <a:pt x="10680051" y="4203817"/>
                </a:lnTo>
                <a:lnTo>
                  <a:pt x="10680051" y="1002727"/>
                </a:lnTo>
                <a:lnTo>
                  <a:pt x="11092803" y="961230"/>
                </a:lnTo>
                <a:close/>
                <a:moveTo>
                  <a:pt x="7754455" y="796223"/>
                </a:moveTo>
                <a:lnTo>
                  <a:pt x="8102411" y="854606"/>
                </a:lnTo>
                <a:lnTo>
                  <a:pt x="8503703" y="912934"/>
                </a:lnTo>
                <a:lnTo>
                  <a:pt x="8503703" y="4113521"/>
                </a:lnTo>
                <a:lnTo>
                  <a:pt x="8185783" y="4068823"/>
                </a:lnTo>
                <a:cubicBezTo>
                  <a:pt x="8045910" y="4047426"/>
                  <a:pt x="7906037" y="4024417"/>
                  <a:pt x="7766164" y="4000153"/>
                </a:cubicBezTo>
                <a:lnTo>
                  <a:pt x="7754455" y="3998027"/>
                </a:lnTo>
                <a:close/>
                <a:moveTo>
                  <a:pt x="12191999" y="727881"/>
                </a:moveTo>
                <a:lnTo>
                  <a:pt x="12191999" y="3929323"/>
                </a:lnTo>
                <a:lnTo>
                  <a:pt x="12172170" y="3935566"/>
                </a:lnTo>
                <a:cubicBezTo>
                  <a:pt x="12102233" y="3956318"/>
                  <a:pt x="12032297" y="3975818"/>
                  <a:pt x="11962360" y="3994110"/>
                </a:cubicBezTo>
                <a:lnTo>
                  <a:pt x="11678271" y="4058848"/>
                </a:lnTo>
                <a:lnTo>
                  <a:pt x="11678271" y="857260"/>
                </a:lnTo>
                <a:lnTo>
                  <a:pt x="11947201" y="796781"/>
                </a:lnTo>
                <a:cubicBezTo>
                  <a:pt x="12018401" y="778336"/>
                  <a:pt x="12089601" y="758642"/>
                  <a:pt x="12160800" y="737653"/>
                </a:cubicBezTo>
                <a:close/>
                <a:moveTo>
                  <a:pt x="6756235" y="606702"/>
                </a:moveTo>
                <a:lnTo>
                  <a:pt x="6820814" y="619871"/>
                </a:lnTo>
                <a:lnTo>
                  <a:pt x="7586815" y="766059"/>
                </a:lnTo>
                <a:lnTo>
                  <a:pt x="7586815" y="3967587"/>
                </a:lnTo>
                <a:lnTo>
                  <a:pt x="7346544" y="3923956"/>
                </a:lnTo>
                <a:cubicBezTo>
                  <a:pt x="7206671" y="3897540"/>
                  <a:pt x="7066798" y="3870227"/>
                  <a:pt x="6926924" y="3842374"/>
                </a:cubicBezTo>
                <a:lnTo>
                  <a:pt x="6756235" y="3807649"/>
                </a:lnTo>
                <a:close/>
                <a:moveTo>
                  <a:pt x="5759989" y="404366"/>
                </a:moveTo>
                <a:lnTo>
                  <a:pt x="5966417" y="445637"/>
                </a:lnTo>
                <a:lnTo>
                  <a:pt x="6588595" y="572517"/>
                </a:lnTo>
                <a:lnTo>
                  <a:pt x="6588595" y="3773545"/>
                </a:lnTo>
                <a:lnTo>
                  <a:pt x="6087685" y="3671640"/>
                </a:lnTo>
                <a:lnTo>
                  <a:pt x="5759989" y="3605513"/>
                </a:lnTo>
                <a:close/>
                <a:moveTo>
                  <a:pt x="609600" y="236465"/>
                </a:moveTo>
                <a:lnTo>
                  <a:pt x="609600" y="3437739"/>
                </a:lnTo>
                <a:lnTo>
                  <a:pt x="598909" y="3440230"/>
                </a:lnTo>
                <a:cubicBezTo>
                  <a:pt x="463324" y="3476269"/>
                  <a:pt x="327738" y="3516866"/>
                  <a:pt x="192153" y="3562349"/>
                </a:cubicBezTo>
                <a:lnTo>
                  <a:pt x="0" y="3630307"/>
                </a:lnTo>
                <a:lnTo>
                  <a:pt x="0" y="429033"/>
                </a:lnTo>
                <a:lnTo>
                  <a:pt x="192153" y="361075"/>
                </a:lnTo>
                <a:cubicBezTo>
                  <a:pt x="327738" y="315591"/>
                  <a:pt x="463324" y="274995"/>
                  <a:pt x="598909" y="238955"/>
                </a:cubicBezTo>
                <a:close/>
                <a:moveTo>
                  <a:pt x="4761771" y="217670"/>
                </a:moveTo>
                <a:lnTo>
                  <a:pt x="4989961" y="256058"/>
                </a:lnTo>
                <a:cubicBezTo>
                  <a:pt x="5152704" y="285398"/>
                  <a:pt x="5315446" y="316241"/>
                  <a:pt x="5478189" y="348027"/>
                </a:cubicBezTo>
                <a:lnTo>
                  <a:pt x="5592350" y="370851"/>
                </a:lnTo>
                <a:lnTo>
                  <a:pt x="5592350" y="3571835"/>
                </a:lnTo>
                <a:lnTo>
                  <a:pt x="5128554" y="3482670"/>
                </a:lnTo>
                <a:lnTo>
                  <a:pt x="4761771" y="3418655"/>
                </a:lnTo>
                <a:close/>
                <a:moveTo>
                  <a:pt x="3765524" y="73364"/>
                </a:moveTo>
                <a:lnTo>
                  <a:pt x="3874013" y="85157"/>
                </a:lnTo>
                <a:cubicBezTo>
                  <a:pt x="4060004" y="107471"/>
                  <a:pt x="4245996" y="133431"/>
                  <a:pt x="4431987" y="162194"/>
                </a:cubicBezTo>
                <a:lnTo>
                  <a:pt x="4594129" y="189470"/>
                </a:lnTo>
                <a:lnTo>
                  <a:pt x="4594129" y="3389396"/>
                </a:lnTo>
                <a:lnTo>
                  <a:pt x="4580479" y="3387014"/>
                </a:lnTo>
                <a:cubicBezTo>
                  <a:pt x="4397787" y="3357353"/>
                  <a:pt x="4215096" y="3330182"/>
                  <a:pt x="4032405" y="3306297"/>
                </a:cubicBezTo>
                <a:lnTo>
                  <a:pt x="3765524" y="3274276"/>
                </a:lnTo>
                <a:close/>
                <a:moveTo>
                  <a:pt x="1607820" y="52770"/>
                </a:moveTo>
                <a:lnTo>
                  <a:pt x="1607820" y="3253399"/>
                </a:lnTo>
                <a:lnTo>
                  <a:pt x="1374288" y="3281578"/>
                </a:lnTo>
                <a:cubicBezTo>
                  <a:pt x="1251414" y="3299559"/>
                  <a:pt x="1128539" y="3320773"/>
                  <a:pt x="1005665" y="3345465"/>
                </a:cubicBezTo>
                <a:lnTo>
                  <a:pt x="777240" y="3398683"/>
                </a:lnTo>
                <a:lnTo>
                  <a:pt x="777240" y="197409"/>
                </a:lnTo>
                <a:lnTo>
                  <a:pt x="1005665" y="144191"/>
                </a:lnTo>
                <a:cubicBezTo>
                  <a:pt x="1141250" y="116945"/>
                  <a:pt x="1276836" y="93932"/>
                  <a:pt x="1412422" y="74828"/>
                </a:cubicBezTo>
                <a:close/>
                <a:moveTo>
                  <a:pt x="2767304" y="3212"/>
                </a:moveTo>
                <a:lnTo>
                  <a:pt x="2950469" y="8122"/>
                </a:lnTo>
                <a:cubicBezTo>
                  <a:pt x="3155701" y="16889"/>
                  <a:pt x="3360933" y="31788"/>
                  <a:pt x="3566165" y="51690"/>
                </a:cubicBezTo>
                <a:lnTo>
                  <a:pt x="3597884" y="55138"/>
                </a:lnTo>
                <a:lnTo>
                  <a:pt x="3597884" y="3256999"/>
                </a:lnTo>
                <a:lnTo>
                  <a:pt x="3406034" y="3238471"/>
                </a:lnTo>
                <a:cubicBezTo>
                  <a:pt x="3197244" y="3220949"/>
                  <a:pt x="2988453" y="3208909"/>
                  <a:pt x="2779663" y="3203540"/>
                </a:cubicBezTo>
                <a:lnTo>
                  <a:pt x="2767304" y="3203440"/>
                </a:lnTo>
                <a:close/>
                <a:moveTo>
                  <a:pt x="2599664" y="0"/>
                </a:moveTo>
                <a:lnTo>
                  <a:pt x="2599664" y="3202076"/>
                </a:lnTo>
                <a:lnTo>
                  <a:pt x="2445599" y="3200822"/>
                </a:lnTo>
                <a:cubicBezTo>
                  <a:pt x="2334244" y="3201934"/>
                  <a:pt x="2222889" y="3205124"/>
                  <a:pt x="2111534" y="3210572"/>
                </a:cubicBezTo>
                <a:lnTo>
                  <a:pt x="1775460" y="3234757"/>
                </a:lnTo>
                <a:lnTo>
                  <a:pt x="1775460" y="33847"/>
                </a:lnTo>
                <a:lnTo>
                  <a:pt x="1819178" y="28912"/>
                </a:lnTo>
                <a:cubicBezTo>
                  <a:pt x="1954763" y="17297"/>
                  <a:pt x="2090349" y="9264"/>
                  <a:pt x="2225935" y="4488"/>
                </a:cubicBezTo>
                <a:close/>
              </a:path>
            </a:pathLst>
          </a:custGeom>
          <a:solidFill>
            <a:schemeClr val="tx1"/>
          </a:solidFill>
        </p:spPr>
        <p:txBody>
          <a:bodyPr wrap="square" anchor="ctr">
            <a:noAutofit/>
          </a:bodyPr>
          <a:lstStyle>
            <a:lvl1pPr marL="0" indent="0" algn="ctr">
              <a:buNone/>
              <a:defRPr>
                <a:solidFill>
                  <a:srgbClr val="FF0000"/>
                </a:solidFill>
              </a:defRPr>
            </a:lvl1pPr>
          </a:lstStyle>
          <a:p>
            <a:r>
              <a:rPr lang="en-ZA" dirty="0"/>
              <a:t>Click here to insert one image into all these shapes</a:t>
            </a:r>
          </a:p>
        </p:txBody>
      </p:sp>
      <p:sp>
        <p:nvSpPr>
          <p:cNvPr id="62" name="Title 3">
            <a:extLst>
              <a:ext uri="{FF2B5EF4-FFF2-40B4-BE49-F238E27FC236}">
                <a16:creationId xmlns:a16="http://schemas.microsoft.com/office/drawing/2014/main" id="{40F54535-E82F-3BEE-E625-EE918669F17C}"/>
              </a:ext>
            </a:extLst>
          </p:cNvPr>
          <p:cNvSpPr>
            <a:spLocks noGrp="1"/>
          </p:cNvSpPr>
          <p:nvPr>
            <p:ph type="title"/>
          </p:nvPr>
        </p:nvSpPr>
        <p:spPr>
          <a:xfrm>
            <a:off x="2" y="4148260"/>
            <a:ext cx="9143998" cy="639561"/>
          </a:xfrm>
          <a:prstGeom prst="rect">
            <a:avLst/>
          </a:prstGeom>
        </p:spPr>
        <p:txBody>
          <a:bodyPr/>
          <a:lstStyle>
            <a:lvl1pPr algn="ctr">
              <a:defRPr sz="2200">
                <a:solidFill>
                  <a:schemeClr val="accent6"/>
                </a:solidFill>
              </a:defRPr>
            </a:lvl1pPr>
          </a:lstStyle>
          <a:p>
            <a:r>
              <a:rPr lang="en-US"/>
              <a:t>Click to edit Master title style</a:t>
            </a:r>
            <a:endParaRPr lang="en-ZA" dirty="0"/>
          </a:p>
        </p:txBody>
      </p:sp>
      <p:pic>
        <p:nvPicPr>
          <p:cNvPr id="2" name="Picture 1">
            <a:extLst>
              <a:ext uri="{FF2B5EF4-FFF2-40B4-BE49-F238E27FC236}">
                <a16:creationId xmlns:a16="http://schemas.microsoft.com/office/drawing/2014/main" id="{93014DE9-01A7-0145-8013-51E664163517}"/>
              </a:ext>
            </a:extLst>
          </p:cNvPr>
          <p:cNvPicPr>
            <a:picLocks noGrp="1" noRot="1" noChangeAspect="1" noMove="1" noResize="1" noEditPoints="1" noAdjustHandles="1" noChangeArrowheads="1" noChangeShapeType="1" noCrop="1"/>
          </p:cNvPicPr>
          <p:nvPr userDrawn="1"/>
        </p:nvPicPr>
        <p:blipFill>
          <a:blip r:embed="rId2">
            <a:alphaModFix amt="70000"/>
          </a:blip>
          <a:srcRect/>
          <a:stretch/>
        </p:blipFill>
        <p:spPr>
          <a:xfrm>
            <a:off x="8845134" y="4851587"/>
            <a:ext cx="172624" cy="38079"/>
          </a:xfrm>
          <a:prstGeom prst="rect">
            <a:avLst/>
          </a:prstGeom>
        </p:spPr>
      </p:pic>
      <p:sp>
        <p:nvSpPr>
          <p:cNvPr id="3" name="Slide Number Placeholder 13">
            <a:extLst>
              <a:ext uri="{FF2B5EF4-FFF2-40B4-BE49-F238E27FC236}">
                <a16:creationId xmlns:a16="http://schemas.microsoft.com/office/drawing/2014/main" id="{537404F4-2F50-6E18-3FCD-2EBE22436554}"/>
              </a:ext>
            </a:extLst>
          </p:cNvPr>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spTree>
    <p:extLst>
      <p:ext uri="{BB962C8B-B14F-4D97-AF65-F5344CB8AC3E}">
        <p14:creationId xmlns:p14="http://schemas.microsoft.com/office/powerpoint/2010/main" val="3904770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Grey Wave Title">
    <p:bg>
      <p:bgPr>
        <a:gradFill>
          <a:gsLst>
            <a:gs pos="0">
              <a:schemeClr val="accent1">
                <a:lumMod val="5000"/>
                <a:lumOff val="95000"/>
              </a:schemeClr>
            </a:gs>
            <a:gs pos="28000">
              <a:schemeClr val="accent1">
                <a:lumMod val="45000"/>
                <a:lumOff val="55000"/>
              </a:schemeClr>
            </a:gs>
            <a:gs pos="98960">
              <a:schemeClr val="tx1"/>
            </a:gs>
            <a:gs pos="55000">
              <a:srgbClr val="869FB2"/>
            </a:gs>
          </a:gsLst>
          <a:lin ang="54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9E630C-AB14-1761-41DB-CFD37462483B}"/>
              </a:ext>
            </a:extLst>
          </p:cNvPr>
          <p:cNvSpPr/>
          <p:nvPr userDrawn="1"/>
        </p:nvSpPr>
        <p:spPr>
          <a:xfrm>
            <a:off x="99" y="-228600"/>
            <a:ext cx="9144000" cy="5372099"/>
          </a:xfrm>
          <a:prstGeom prst="rect">
            <a:avLst/>
          </a:prstGeom>
          <a:gradFill>
            <a:gsLst>
              <a:gs pos="0">
                <a:schemeClr val="tx1"/>
              </a:gs>
              <a:gs pos="100000">
                <a:schemeClr val="accent1">
                  <a:tint val="23500"/>
                  <a:satMod val="160000"/>
                </a:schemeClr>
              </a:gs>
              <a:gs pos="77000">
                <a:srgbClr val="BAC8D3"/>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1" name="Freeform 22">
            <a:extLst>
              <a:ext uri="{FF2B5EF4-FFF2-40B4-BE49-F238E27FC236}">
                <a16:creationId xmlns:a16="http://schemas.microsoft.com/office/drawing/2014/main" id="{43E61576-E6E8-F337-FFFD-9E58B29F9395}"/>
              </a:ext>
            </a:extLst>
          </p:cNvPr>
          <p:cNvSpPr>
            <a:spLocks noGrp="1"/>
          </p:cNvSpPr>
          <p:nvPr>
            <p:ph type="pic" sz="quarter" idx="13" hasCustomPrompt="1"/>
          </p:nvPr>
        </p:nvSpPr>
        <p:spPr>
          <a:xfrm>
            <a:off x="2" y="200114"/>
            <a:ext cx="9143997" cy="3170387"/>
          </a:xfrm>
          <a:custGeom>
            <a:avLst/>
            <a:gdLst>
              <a:gd name="connsiteX0" fmla="*/ 10512411 w 12191999"/>
              <a:gd name="connsiteY0" fmla="*/ 1011273 h 4227184"/>
              <a:gd name="connsiteX1" fmla="*/ 10512411 w 12191999"/>
              <a:gd name="connsiteY1" fmla="*/ 4212427 h 4227184"/>
              <a:gd name="connsiteX2" fmla="*/ 10283881 w 12191999"/>
              <a:gd name="connsiteY2" fmla="*/ 4224164 h 4227184"/>
              <a:gd name="connsiteX3" fmla="*/ 9864262 w 12191999"/>
              <a:gd name="connsiteY3" fmla="*/ 4225315 h 4227184"/>
              <a:gd name="connsiteX4" fmla="*/ 9677049 w 12191999"/>
              <a:gd name="connsiteY4" fmla="*/ 4217685 h 4227184"/>
              <a:gd name="connsiteX5" fmla="*/ 9677049 w 12191999"/>
              <a:gd name="connsiteY5" fmla="*/ 1016636 h 4227184"/>
              <a:gd name="connsiteX6" fmla="*/ 9811206 w 12191999"/>
              <a:gd name="connsiteY6" fmla="*/ 1022841 h 4227184"/>
              <a:gd name="connsiteX7" fmla="*/ 10238405 w 12191999"/>
              <a:gd name="connsiteY7" fmla="*/ 1023961 h 4227184"/>
              <a:gd name="connsiteX8" fmla="*/ 8671343 w 12191999"/>
              <a:gd name="connsiteY8" fmla="*/ 933370 h 4227184"/>
              <a:gd name="connsiteX9" fmla="*/ 8956809 w 12191999"/>
              <a:gd name="connsiteY9" fmla="*/ 966946 h 4227184"/>
              <a:gd name="connsiteX10" fmla="*/ 9384008 w 12191999"/>
              <a:gd name="connsiteY10" fmla="*/ 1003081 h 4227184"/>
              <a:gd name="connsiteX11" fmla="*/ 9509409 w 12191999"/>
              <a:gd name="connsiteY11" fmla="*/ 1008881 h 4227184"/>
              <a:gd name="connsiteX12" fmla="*/ 9509409 w 12191999"/>
              <a:gd name="connsiteY12" fmla="*/ 4210850 h 4227184"/>
              <a:gd name="connsiteX13" fmla="*/ 9444642 w 12191999"/>
              <a:gd name="connsiteY13" fmla="*/ 4208210 h 4227184"/>
              <a:gd name="connsiteX14" fmla="*/ 9025022 w 12191999"/>
              <a:gd name="connsiteY14" fmla="*/ 4174997 h 4227184"/>
              <a:gd name="connsiteX15" fmla="*/ 8671343 w 12191999"/>
              <a:gd name="connsiteY15" fmla="*/ 4135233 h 4227184"/>
              <a:gd name="connsiteX16" fmla="*/ 11510631 w 12191999"/>
              <a:gd name="connsiteY16" fmla="*/ 894352 h 4227184"/>
              <a:gd name="connsiteX17" fmla="*/ 11510631 w 12191999"/>
              <a:gd name="connsiteY17" fmla="*/ 4094996 h 4227184"/>
              <a:gd name="connsiteX18" fmla="*/ 11123120 w 12191999"/>
              <a:gd name="connsiteY18" fmla="*/ 4158518 h 4227184"/>
              <a:gd name="connsiteX19" fmla="*/ 10703501 w 12191999"/>
              <a:gd name="connsiteY19" fmla="*/ 4202613 h 4227184"/>
              <a:gd name="connsiteX20" fmla="*/ 10680051 w 12191999"/>
              <a:gd name="connsiteY20" fmla="*/ 4203817 h 4227184"/>
              <a:gd name="connsiteX21" fmla="*/ 10680051 w 12191999"/>
              <a:gd name="connsiteY21" fmla="*/ 1002727 h 4227184"/>
              <a:gd name="connsiteX22" fmla="*/ 11092803 w 12191999"/>
              <a:gd name="connsiteY22" fmla="*/ 961230 h 4227184"/>
              <a:gd name="connsiteX23" fmla="*/ 7754455 w 12191999"/>
              <a:gd name="connsiteY23" fmla="*/ 796223 h 4227184"/>
              <a:gd name="connsiteX24" fmla="*/ 8102411 w 12191999"/>
              <a:gd name="connsiteY24" fmla="*/ 854606 h 4227184"/>
              <a:gd name="connsiteX25" fmla="*/ 8503703 w 12191999"/>
              <a:gd name="connsiteY25" fmla="*/ 912934 h 4227184"/>
              <a:gd name="connsiteX26" fmla="*/ 8503703 w 12191999"/>
              <a:gd name="connsiteY26" fmla="*/ 4113521 h 4227184"/>
              <a:gd name="connsiteX27" fmla="*/ 8185783 w 12191999"/>
              <a:gd name="connsiteY27" fmla="*/ 4068823 h 4227184"/>
              <a:gd name="connsiteX28" fmla="*/ 7766164 w 12191999"/>
              <a:gd name="connsiteY28" fmla="*/ 4000153 h 4227184"/>
              <a:gd name="connsiteX29" fmla="*/ 7754455 w 12191999"/>
              <a:gd name="connsiteY29" fmla="*/ 3998027 h 4227184"/>
              <a:gd name="connsiteX30" fmla="*/ 12191999 w 12191999"/>
              <a:gd name="connsiteY30" fmla="*/ 727881 h 4227184"/>
              <a:gd name="connsiteX31" fmla="*/ 12191999 w 12191999"/>
              <a:gd name="connsiteY31" fmla="*/ 3929323 h 4227184"/>
              <a:gd name="connsiteX32" fmla="*/ 12172170 w 12191999"/>
              <a:gd name="connsiteY32" fmla="*/ 3935566 h 4227184"/>
              <a:gd name="connsiteX33" fmla="*/ 11962360 w 12191999"/>
              <a:gd name="connsiteY33" fmla="*/ 3994110 h 4227184"/>
              <a:gd name="connsiteX34" fmla="*/ 11678271 w 12191999"/>
              <a:gd name="connsiteY34" fmla="*/ 4058848 h 4227184"/>
              <a:gd name="connsiteX35" fmla="*/ 11678271 w 12191999"/>
              <a:gd name="connsiteY35" fmla="*/ 857260 h 4227184"/>
              <a:gd name="connsiteX36" fmla="*/ 11947201 w 12191999"/>
              <a:gd name="connsiteY36" fmla="*/ 796781 h 4227184"/>
              <a:gd name="connsiteX37" fmla="*/ 12160800 w 12191999"/>
              <a:gd name="connsiteY37" fmla="*/ 737653 h 4227184"/>
              <a:gd name="connsiteX38" fmla="*/ 6756235 w 12191999"/>
              <a:gd name="connsiteY38" fmla="*/ 606702 h 4227184"/>
              <a:gd name="connsiteX39" fmla="*/ 6820814 w 12191999"/>
              <a:gd name="connsiteY39" fmla="*/ 619871 h 4227184"/>
              <a:gd name="connsiteX40" fmla="*/ 7586815 w 12191999"/>
              <a:gd name="connsiteY40" fmla="*/ 766059 h 4227184"/>
              <a:gd name="connsiteX41" fmla="*/ 7586815 w 12191999"/>
              <a:gd name="connsiteY41" fmla="*/ 3967587 h 4227184"/>
              <a:gd name="connsiteX42" fmla="*/ 7346544 w 12191999"/>
              <a:gd name="connsiteY42" fmla="*/ 3923956 h 4227184"/>
              <a:gd name="connsiteX43" fmla="*/ 6926924 w 12191999"/>
              <a:gd name="connsiteY43" fmla="*/ 3842374 h 4227184"/>
              <a:gd name="connsiteX44" fmla="*/ 6756235 w 12191999"/>
              <a:gd name="connsiteY44" fmla="*/ 3807649 h 4227184"/>
              <a:gd name="connsiteX45" fmla="*/ 5759989 w 12191999"/>
              <a:gd name="connsiteY45" fmla="*/ 404366 h 4227184"/>
              <a:gd name="connsiteX46" fmla="*/ 5966417 w 12191999"/>
              <a:gd name="connsiteY46" fmla="*/ 445637 h 4227184"/>
              <a:gd name="connsiteX47" fmla="*/ 6588595 w 12191999"/>
              <a:gd name="connsiteY47" fmla="*/ 572517 h 4227184"/>
              <a:gd name="connsiteX48" fmla="*/ 6588595 w 12191999"/>
              <a:gd name="connsiteY48" fmla="*/ 3773545 h 4227184"/>
              <a:gd name="connsiteX49" fmla="*/ 6087685 w 12191999"/>
              <a:gd name="connsiteY49" fmla="*/ 3671640 h 4227184"/>
              <a:gd name="connsiteX50" fmla="*/ 5759989 w 12191999"/>
              <a:gd name="connsiteY50" fmla="*/ 3605513 h 4227184"/>
              <a:gd name="connsiteX51" fmla="*/ 609600 w 12191999"/>
              <a:gd name="connsiteY51" fmla="*/ 236465 h 4227184"/>
              <a:gd name="connsiteX52" fmla="*/ 609600 w 12191999"/>
              <a:gd name="connsiteY52" fmla="*/ 3437739 h 4227184"/>
              <a:gd name="connsiteX53" fmla="*/ 598909 w 12191999"/>
              <a:gd name="connsiteY53" fmla="*/ 3440230 h 4227184"/>
              <a:gd name="connsiteX54" fmla="*/ 192153 w 12191999"/>
              <a:gd name="connsiteY54" fmla="*/ 3562349 h 4227184"/>
              <a:gd name="connsiteX55" fmla="*/ 0 w 12191999"/>
              <a:gd name="connsiteY55" fmla="*/ 3630307 h 4227184"/>
              <a:gd name="connsiteX56" fmla="*/ 0 w 12191999"/>
              <a:gd name="connsiteY56" fmla="*/ 429033 h 4227184"/>
              <a:gd name="connsiteX57" fmla="*/ 192153 w 12191999"/>
              <a:gd name="connsiteY57" fmla="*/ 361075 h 4227184"/>
              <a:gd name="connsiteX58" fmla="*/ 598909 w 12191999"/>
              <a:gd name="connsiteY58" fmla="*/ 238955 h 4227184"/>
              <a:gd name="connsiteX59" fmla="*/ 4761771 w 12191999"/>
              <a:gd name="connsiteY59" fmla="*/ 217670 h 4227184"/>
              <a:gd name="connsiteX60" fmla="*/ 4989961 w 12191999"/>
              <a:gd name="connsiteY60" fmla="*/ 256058 h 4227184"/>
              <a:gd name="connsiteX61" fmla="*/ 5478189 w 12191999"/>
              <a:gd name="connsiteY61" fmla="*/ 348027 h 4227184"/>
              <a:gd name="connsiteX62" fmla="*/ 5592350 w 12191999"/>
              <a:gd name="connsiteY62" fmla="*/ 370851 h 4227184"/>
              <a:gd name="connsiteX63" fmla="*/ 5592350 w 12191999"/>
              <a:gd name="connsiteY63" fmla="*/ 3571835 h 4227184"/>
              <a:gd name="connsiteX64" fmla="*/ 5128554 w 12191999"/>
              <a:gd name="connsiteY64" fmla="*/ 3482670 h 4227184"/>
              <a:gd name="connsiteX65" fmla="*/ 4761771 w 12191999"/>
              <a:gd name="connsiteY65" fmla="*/ 3418655 h 4227184"/>
              <a:gd name="connsiteX66" fmla="*/ 3765524 w 12191999"/>
              <a:gd name="connsiteY66" fmla="*/ 73364 h 4227184"/>
              <a:gd name="connsiteX67" fmla="*/ 3874013 w 12191999"/>
              <a:gd name="connsiteY67" fmla="*/ 85157 h 4227184"/>
              <a:gd name="connsiteX68" fmla="*/ 4431987 w 12191999"/>
              <a:gd name="connsiteY68" fmla="*/ 162194 h 4227184"/>
              <a:gd name="connsiteX69" fmla="*/ 4594129 w 12191999"/>
              <a:gd name="connsiteY69" fmla="*/ 189470 h 4227184"/>
              <a:gd name="connsiteX70" fmla="*/ 4594129 w 12191999"/>
              <a:gd name="connsiteY70" fmla="*/ 3389396 h 4227184"/>
              <a:gd name="connsiteX71" fmla="*/ 4580479 w 12191999"/>
              <a:gd name="connsiteY71" fmla="*/ 3387014 h 4227184"/>
              <a:gd name="connsiteX72" fmla="*/ 4032405 w 12191999"/>
              <a:gd name="connsiteY72" fmla="*/ 3306297 h 4227184"/>
              <a:gd name="connsiteX73" fmla="*/ 3765524 w 12191999"/>
              <a:gd name="connsiteY73" fmla="*/ 3274276 h 4227184"/>
              <a:gd name="connsiteX74" fmla="*/ 1607820 w 12191999"/>
              <a:gd name="connsiteY74" fmla="*/ 52770 h 4227184"/>
              <a:gd name="connsiteX75" fmla="*/ 1607820 w 12191999"/>
              <a:gd name="connsiteY75" fmla="*/ 3253399 h 4227184"/>
              <a:gd name="connsiteX76" fmla="*/ 1374288 w 12191999"/>
              <a:gd name="connsiteY76" fmla="*/ 3281578 h 4227184"/>
              <a:gd name="connsiteX77" fmla="*/ 1005665 w 12191999"/>
              <a:gd name="connsiteY77" fmla="*/ 3345465 h 4227184"/>
              <a:gd name="connsiteX78" fmla="*/ 777240 w 12191999"/>
              <a:gd name="connsiteY78" fmla="*/ 3398683 h 4227184"/>
              <a:gd name="connsiteX79" fmla="*/ 777240 w 12191999"/>
              <a:gd name="connsiteY79" fmla="*/ 197409 h 4227184"/>
              <a:gd name="connsiteX80" fmla="*/ 1005665 w 12191999"/>
              <a:gd name="connsiteY80" fmla="*/ 144191 h 4227184"/>
              <a:gd name="connsiteX81" fmla="*/ 1412422 w 12191999"/>
              <a:gd name="connsiteY81" fmla="*/ 74828 h 4227184"/>
              <a:gd name="connsiteX82" fmla="*/ 2767304 w 12191999"/>
              <a:gd name="connsiteY82" fmla="*/ 3212 h 4227184"/>
              <a:gd name="connsiteX83" fmla="*/ 2950469 w 12191999"/>
              <a:gd name="connsiteY83" fmla="*/ 8122 h 4227184"/>
              <a:gd name="connsiteX84" fmla="*/ 3566165 w 12191999"/>
              <a:gd name="connsiteY84" fmla="*/ 51690 h 4227184"/>
              <a:gd name="connsiteX85" fmla="*/ 3597884 w 12191999"/>
              <a:gd name="connsiteY85" fmla="*/ 55138 h 4227184"/>
              <a:gd name="connsiteX86" fmla="*/ 3597884 w 12191999"/>
              <a:gd name="connsiteY86" fmla="*/ 3256999 h 4227184"/>
              <a:gd name="connsiteX87" fmla="*/ 3406034 w 12191999"/>
              <a:gd name="connsiteY87" fmla="*/ 3238471 h 4227184"/>
              <a:gd name="connsiteX88" fmla="*/ 2779663 w 12191999"/>
              <a:gd name="connsiteY88" fmla="*/ 3203540 h 4227184"/>
              <a:gd name="connsiteX89" fmla="*/ 2767304 w 12191999"/>
              <a:gd name="connsiteY89" fmla="*/ 3203440 h 4227184"/>
              <a:gd name="connsiteX90" fmla="*/ 2599664 w 12191999"/>
              <a:gd name="connsiteY90" fmla="*/ 0 h 4227184"/>
              <a:gd name="connsiteX91" fmla="*/ 2599664 w 12191999"/>
              <a:gd name="connsiteY91" fmla="*/ 3202076 h 4227184"/>
              <a:gd name="connsiteX92" fmla="*/ 2445599 w 12191999"/>
              <a:gd name="connsiteY92" fmla="*/ 3200822 h 4227184"/>
              <a:gd name="connsiteX93" fmla="*/ 2111534 w 12191999"/>
              <a:gd name="connsiteY93" fmla="*/ 3210572 h 4227184"/>
              <a:gd name="connsiteX94" fmla="*/ 1775460 w 12191999"/>
              <a:gd name="connsiteY94" fmla="*/ 3234757 h 4227184"/>
              <a:gd name="connsiteX95" fmla="*/ 1775460 w 12191999"/>
              <a:gd name="connsiteY95" fmla="*/ 33847 h 4227184"/>
              <a:gd name="connsiteX96" fmla="*/ 1819178 w 12191999"/>
              <a:gd name="connsiteY96" fmla="*/ 28912 h 4227184"/>
              <a:gd name="connsiteX97" fmla="*/ 2225935 w 12191999"/>
              <a:gd name="connsiteY97" fmla="*/ 4488 h 42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2191999" h="4227184">
                <a:moveTo>
                  <a:pt x="10512411" y="1011273"/>
                </a:moveTo>
                <a:lnTo>
                  <a:pt x="10512411" y="4212427"/>
                </a:lnTo>
                <a:lnTo>
                  <a:pt x="10283881" y="4224164"/>
                </a:lnTo>
                <a:cubicBezTo>
                  <a:pt x="10144008" y="4227829"/>
                  <a:pt x="10004135" y="4228093"/>
                  <a:pt x="9864262" y="4225315"/>
                </a:cubicBezTo>
                <a:lnTo>
                  <a:pt x="9677049" y="4217685"/>
                </a:lnTo>
                <a:lnTo>
                  <a:pt x="9677049" y="1016636"/>
                </a:lnTo>
                <a:lnTo>
                  <a:pt x="9811206" y="1022841"/>
                </a:lnTo>
                <a:cubicBezTo>
                  <a:pt x="9953606" y="1026447"/>
                  <a:pt x="10096006" y="1026946"/>
                  <a:pt x="10238405" y="1023961"/>
                </a:cubicBezTo>
                <a:close/>
                <a:moveTo>
                  <a:pt x="8671343" y="933370"/>
                </a:moveTo>
                <a:lnTo>
                  <a:pt x="8956809" y="966946"/>
                </a:lnTo>
                <a:cubicBezTo>
                  <a:pt x="9099208" y="981469"/>
                  <a:pt x="9241608" y="993639"/>
                  <a:pt x="9384008" y="1003081"/>
                </a:cubicBezTo>
                <a:lnTo>
                  <a:pt x="9509409" y="1008881"/>
                </a:lnTo>
                <a:lnTo>
                  <a:pt x="9509409" y="4210850"/>
                </a:lnTo>
                <a:lnTo>
                  <a:pt x="9444642" y="4208210"/>
                </a:lnTo>
                <a:cubicBezTo>
                  <a:pt x="9304769" y="4199704"/>
                  <a:pt x="9164896" y="4188514"/>
                  <a:pt x="9025022" y="4174997"/>
                </a:cubicBezTo>
                <a:lnTo>
                  <a:pt x="8671343" y="4135233"/>
                </a:lnTo>
                <a:close/>
                <a:moveTo>
                  <a:pt x="11510631" y="894352"/>
                </a:moveTo>
                <a:lnTo>
                  <a:pt x="11510631" y="4094996"/>
                </a:lnTo>
                <a:lnTo>
                  <a:pt x="11123120" y="4158518"/>
                </a:lnTo>
                <a:cubicBezTo>
                  <a:pt x="10983247" y="4177212"/>
                  <a:pt x="10843374" y="4191792"/>
                  <a:pt x="10703501" y="4202613"/>
                </a:cubicBezTo>
                <a:lnTo>
                  <a:pt x="10680051" y="4203817"/>
                </a:lnTo>
                <a:lnTo>
                  <a:pt x="10680051" y="1002727"/>
                </a:lnTo>
                <a:lnTo>
                  <a:pt x="11092803" y="961230"/>
                </a:lnTo>
                <a:close/>
                <a:moveTo>
                  <a:pt x="7754455" y="796223"/>
                </a:moveTo>
                <a:lnTo>
                  <a:pt x="8102411" y="854606"/>
                </a:lnTo>
                <a:lnTo>
                  <a:pt x="8503703" y="912934"/>
                </a:lnTo>
                <a:lnTo>
                  <a:pt x="8503703" y="4113521"/>
                </a:lnTo>
                <a:lnTo>
                  <a:pt x="8185783" y="4068823"/>
                </a:lnTo>
                <a:cubicBezTo>
                  <a:pt x="8045910" y="4047426"/>
                  <a:pt x="7906037" y="4024417"/>
                  <a:pt x="7766164" y="4000153"/>
                </a:cubicBezTo>
                <a:lnTo>
                  <a:pt x="7754455" y="3998027"/>
                </a:lnTo>
                <a:close/>
                <a:moveTo>
                  <a:pt x="12191999" y="727881"/>
                </a:moveTo>
                <a:lnTo>
                  <a:pt x="12191999" y="3929323"/>
                </a:lnTo>
                <a:lnTo>
                  <a:pt x="12172170" y="3935566"/>
                </a:lnTo>
                <a:cubicBezTo>
                  <a:pt x="12102233" y="3956318"/>
                  <a:pt x="12032297" y="3975818"/>
                  <a:pt x="11962360" y="3994110"/>
                </a:cubicBezTo>
                <a:lnTo>
                  <a:pt x="11678271" y="4058848"/>
                </a:lnTo>
                <a:lnTo>
                  <a:pt x="11678271" y="857260"/>
                </a:lnTo>
                <a:lnTo>
                  <a:pt x="11947201" y="796781"/>
                </a:lnTo>
                <a:cubicBezTo>
                  <a:pt x="12018401" y="778336"/>
                  <a:pt x="12089601" y="758642"/>
                  <a:pt x="12160800" y="737653"/>
                </a:cubicBezTo>
                <a:close/>
                <a:moveTo>
                  <a:pt x="6756235" y="606702"/>
                </a:moveTo>
                <a:lnTo>
                  <a:pt x="6820814" y="619871"/>
                </a:lnTo>
                <a:lnTo>
                  <a:pt x="7586815" y="766059"/>
                </a:lnTo>
                <a:lnTo>
                  <a:pt x="7586815" y="3967587"/>
                </a:lnTo>
                <a:lnTo>
                  <a:pt x="7346544" y="3923956"/>
                </a:lnTo>
                <a:cubicBezTo>
                  <a:pt x="7206671" y="3897540"/>
                  <a:pt x="7066798" y="3870227"/>
                  <a:pt x="6926924" y="3842374"/>
                </a:cubicBezTo>
                <a:lnTo>
                  <a:pt x="6756235" y="3807649"/>
                </a:lnTo>
                <a:close/>
                <a:moveTo>
                  <a:pt x="5759989" y="404366"/>
                </a:moveTo>
                <a:lnTo>
                  <a:pt x="5966417" y="445637"/>
                </a:lnTo>
                <a:lnTo>
                  <a:pt x="6588595" y="572517"/>
                </a:lnTo>
                <a:lnTo>
                  <a:pt x="6588595" y="3773545"/>
                </a:lnTo>
                <a:lnTo>
                  <a:pt x="6087685" y="3671640"/>
                </a:lnTo>
                <a:lnTo>
                  <a:pt x="5759989" y="3605513"/>
                </a:lnTo>
                <a:close/>
                <a:moveTo>
                  <a:pt x="609600" y="236465"/>
                </a:moveTo>
                <a:lnTo>
                  <a:pt x="609600" y="3437739"/>
                </a:lnTo>
                <a:lnTo>
                  <a:pt x="598909" y="3440230"/>
                </a:lnTo>
                <a:cubicBezTo>
                  <a:pt x="463324" y="3476269"/>
                  <a:pt x="327738" y="3516866"/>
                  <a:pt x="192153" y="3562349"/>
                </a:cubicBezTo>
                <a:lnTo>
                  <a:pt x="0" y="3630307"/>
                </a:lnTo>
                <a:lnTo>
                  <a:pt x="0" y="429033"/>
                </a:lnTo>
                <a:lnTo>
                  <a:pt x="192153" y="361075"/>
                </a:lnTo>
                <a:cubicBezTo>
                  <a:pt x="327738" y="315591"/>
                  <a:pt x="463324" y="274995"/>
                  <a:pt x="598909" y="238955"/>
                </a:cubicBezTo>
                <a:close/>
                <a:moveTo>
                  <a:pt x="4761771" y="217670"/>
                </a:moveTo>
                <a:lnTo>
                  <a:pt x="4989961" y="256058"/>
                </a:lnTo>
                <a:cubicBezTo>
                  <a:pt x="5152704" y="285398"/>
                  <a:pt x="5315446" y="316241"/>
                  <a:pt x="5478189" y="348027"/>
                </a:cubicBezTo>
                <a:lnTo>
                  <a:pt x="5592350" y="370851"/>
                </a:lnTo>
                <a:lnTo>
                  <a:pt x="5592350" y="3571835"/>
                </a:lnTo>
                <a:lnTo>
                  <a:pt x="5128554" y="3482670"/>
                </a:lnTo>
                <a:lnTo>
                  <a:pt x="4761771" y="3418655"/>
                </a:lnTo>
                <a:close/>
                <a:moveTo>
                  <a:pt x="3765524" y="73364"/>
                </a:moveTo>
                <a:lnTo>
                  <a:pt x="3874013" y="85157"/>
                </a:lnTo>
                <a:cubicBezTo>
                  <a:pt x="4060004" y="107471"/>
                  <a:pt x="4245996" y="133431"/>
                  <a:pt x="4431987" y="162194"/>
                </a:cubicBezTo>
                <a:lnTo>
                  <a:pt x="4594129" y="189470"/>
                </a:lnTo>
                <a:lnTo>
                  <a:pt x="4594129" y="3389396"/>
                </a:lnTo>
                <a:lnTo>
                  <a:pt x="4580479" y="3387014"/>
                </a:lnTo>
                <a:cubicBezTo>
                  <a:pt x="4397787" y="3357353"/>
                  <a:pt x="4215096" y="3330182"/>
                  <a:pt x="4032405" y="3306297"/>
                </a:cubicBezTo>
                <a:lnTo>
                  <a:pt x="3765524" y="3274276"/>
                </a:lnTo>
                <a:close/>
                <a:moveTo>
                  <a:pt x="1607820" y="52770"/>
                </a:moveTo>
                <a:lnTo>
                  <a:pt x="1607820" y="3253399"/>
                </a:lnTo>
                <a:lnTo>
                  <a:pt x="1374288" y="3281578"/>
                </a:lnTo>
                <a:cubicBezTo>
                  <a:pt x="1251414" y="3299559"/>
                  <a:pt x="1128539" y="3320773"/>
                  <a:pt x="1005665" y="3345465"/>
                </a:cubicBezTo>
                <a:lnTo>
                  <a:pt x="777240" y="3398683"/>
                </a:lnTo>
                <a:lnTo>
                  <a:pt x="777240" y="197409"/>
                </a:lnTo>
                <a:lnTo>
                  <a:pt x="1005665" y="144191"/>
                </a:lnTo>
                <a:cubicBezTo>
                  <a:pt x="1141250" y="116945"/>
                  <a:pt x="1276836" y="93932"/>
                  <a:pt x="1412422" y="74828"/>
                </a:cubicBezTo>
                <a:close/>
                <a:moveTo>
                  <a:pt x="2767304" y="3212"/>
                </a:moveTo>
                <a:lnTo>
                  <a:pt x="2950469" y="8122"/>
                </a:lnTo>
                <a:cubicBezTo>
                  <a:pt x="3155701" y="16889"/>
                  <a:pt x="3360933" y="31788"/>
                  <a:pt x="3566165" y="51690"/>
                </a:cubicBezTo>
                <a:lnTo>
                  <a:pt x="3597884" y="55138"/>
                </a:lnTo>
                <a:lnTo>
                  <a:pt x="3597884" y="3256999"/>
                </a:lnTo>
                <a:lnTo>
                  <a:pt x="3406034" y="3238471"/>
                </a:lnTo>
                <a:cubicBezTo>
                  <a:pt x="3197244" y="3220949"/>
                  <a:pt x="2988453" y="3208909"/>
                  <a:pt x="2779663" y="3203540"/>
                </a:cubicBezTo>
                <a:lnTo>
                  <a:pt x="2767304" y="3203440"/>
                </a:lnTo>
                <a:close/>
                <a:moveTo>
                  <a:pt x="2599664" y="0"/>
                </a:moveTo>
                <a:lnTo>
                  <a:pt x="2599664" y="3202076"/>
                </a:lnTo>
                <a:lnTo>
                  <a:pt x="2445599" y="3200822"/>
                </a:lnTo>
                <a:cubicBezTo>
                  <a:pt x="2334244" y="3201934"/>
                  <a:pt x="2222889" y="3205124"/>
                  <a:pt x="2111534" y="3210572"/>
                </a:cubicBezTo>
                <a:lnTo>
                  <a:pt x="1775460" y="3234757"/>
                </a:lnTo>
                <a:lnTo>
                  <a:pt x="1775460" y="33847"/>
                </a:lnTo>
                <a:lnTo>
                  <a:pt x="1819178" y="28912"/>
                </a:lnTo>
                <a:cubicBezTo>
                  <a:pt x="1954763" y="17297"/>
                  <a:pt x="2090349" y="9264"/>
                  <a:pt x="2225935" y="4488"/>
                </a:cubicBezTo>
                <a:close/>
              </a:path>
            </a:pathLst>
          </a:custGeom>
          <a:solidFill>
            <a:schemeClr val="tx1"/>
          </a:solidFill>
        </p:spPr>
        <p:txBody>
          <a:bodyPr wrap="square" anchor="ctr">
            <a:noAutofit/>
          </a:bodyPr>
          <a:lstStyle>
            <a:lvl1pPr marL="0" indent="0" algn="ctr">
              <a:buNone/>
              <a:defRPr>
                <a:solidFill>
                  <a:srgbClr val="FF0000"/>
                </a:solidFill>
              </a:defRPr>
            </a:lvl1pPr>
          </a:lstStyle>
          <a:p>
            <a:r>
              <a:rPr lang="en-ZA" dirty="0"/>
              <a:t>Click here to insert one image into all these shapes</a:t>
            </a:r>
          </a:p>
        </p:txBody>
      </p:sp>
      <p:sp>
        <p:nvSpPr>
          <p:cNvPr id="62" name="Title 3">
            <a:extLst>
              <a:ext uri="{FF2B5EF4-FFF2-40B4-BE49-F238E27FC236}">
                <a16:creationId xmlns:a16="http://schemas.microsoft.com/office/drawing/2014/main" id="{40F54535-E82F-3BEE-E625-EE918669F17C}"/>
              </a:ext>
            </a:extLst>
          </p:cNvPr>
          <p:cNvSpPr>
            <a:spLocks noGrp="1"/>
          </p:cNvSpPr>
          <p:nvPr>
            <p:ph type="title"/>
          </p:nvPr>
        </p:nvSpPr>
        <p:spPr>
          <a:xfrm>
            <a:off x="2" y="4148260"/>
            <a:ext cx="9143998" cy="633882"/>
          </a:xfrm>
          <a:prstGeom prst="rect">
            <a:avLst/>
          </a:prstGeom>
        </p:spPr>
        <p:txBody>
          <a:bodyPr/>
          <a:lstStyle>
            <a:lvl1pPr algn="ctr">
              <a:defRPr sz="2200" b="0" spc="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ZA" dirty="0"/>
          </a:p>
        </p:txBody>
      </p:sp>
      <p:pic>
        <p:nvPicPr>
          <p:cNvPr id="2" name="Picture 1">
            <a:extLst>
              <a:ext uri="{FF2B5EF4-FFF2-40B4-BE49-F238E27FC236}">
                <a16:creationId xmlns:a16="http://schemas.microsoft.com/office/drawing/2014/main" id="{7A5E6DC6-DEB5-FA0A-5B72-3B61B840E6AB}"/>
              </a:ext>
            </a:extLst>
          </p:cNvPr>
          <p:cNvPicPr>
            <a:picLocks noGrp="1" noRot="1" noChangeAspect="1" noMove="1" noResize="1" noEditPoints="1" noAdjustHandles="1" noChangeArrowheads="1" noChangeShapeType="1" noCrop="1"/>
          </p:cNvPicPr>
          <p:nvPr userDrawn="1"/>
        </p:nvPicPr>
        <p:blipFill>
          <a:blip r:embed="rId2"/>
          <a:srcRect/>
          <a:stretch/>
        </p:blipFill>
        <p:spPr>
          <a:xfrm>
            <a:off x="8845134" y="4859118"/>
            <a:ext cx="172624" cy="23016"/>
          </a:xfrm>
          <a:prstGeom prst="rect">
            <a:avLst/>
          </a:prstGeom>
        </p:spPr>
      </p:pic>
      <p:sp>
        <p:nvSpPr>
          <p:cNvPr id="4" name="Slide Number Placeholder 13">
            <a:extLst>
              <a:ext uri="{FF2B5EF4-FFF2-40B4-BE49-F238E27FC236}">
                <a16:creationId xmlns:a16="http://schemas.microsoft.com/office/drawing/2014/main" id="{267BF73F-45F9-7980-EA42-FB867E12A239}"/>
              </a:ext>
            </a:extLst>
          </p:cNvPr>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spTree>
    <p:extLst>
      <p:ext uri="{BB962C8B-B14F-4D97-AF65-F5344CB8AC3E}">
        <p14:creationId xmlns:p14="http://schemas.microsoft.com/office/powerpoint/2010/main" val="607355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ed Wave Title">
    <p:bg>
      <p:bgPr>
        <a:gradFill>
          <a:gsLst>
            <a:gs pos="0">
              <a:srgbClr val="C00000">
                <a:shade val="30000"/>
                <a:satMod val="115000"/>
              </a:srgbClr>
            </a:gs>
            <a:gs pos="50000">
              <a:srgbClr val="C00000">
                <a:shade val="67500"/>
                <a:satMod val="115000"/>
              </a:srgbClr>
            </a:gs>
            <a:gs pos="100000">
              <a:srgbClr val="C00000">
                <a:shade val="100000"/>
                <a:satMod val="115000"/>
              </a:srgbClr>
            </a:gs>
          </a:gsLst>
          <a:lin ang="16200000" scaled="1"/>
        </a:gradFill>
        <a:effectLst/>
      </p:bgPr>
    </p:bg>
    <p:spTree>
      <p:nvGrpSpPr>
        <p:cNvPr id="1" name=""/>
        <p:cNvGrpSpPr/>
        <p:nvPr/>
      </p:nvGrpSpPr>
      <p:grpSpPr>
        <a:xfrm>
          <a:off x="0" y="0"/>
          <a:ext cx="0" cy="0"/>
          <a:chOff x="0" y="0"/>
          <a:chExt cx="0" cy="0"/>
        </a:xfrm>
      </p:grpSpPr>
      <p:sp>
        <p:nvSpPr>
          <p:cNvPr id="61" name="Freeform 22">
            <a:extLst>
              <a:ext uri="{FF2B5EF4-FFF2-40B4-BE49-F238E27FC236}">
                <a16:creationId xmlns:a16="http://schemas.microsoft.com/office/drawing/2014/main" id="{43E61576-E6E8-F337-FFFD-9E58B29F9395}"/>
              </a:ext>
            </a:extLst>
          </p:cNvPr>
          <p:cNvSpPr>
            <a:spLocks noGrp="1"/>
          </p:cNvSpPr>
          <p:nvPr>
            <p:ph type="pic" sz="quarter" idx="13" hasCustomPrompt="1"/>
          </p:nvPr>
        </p:nvSpPr>
        <p:spPr>
          <a:xfrm>
            <a:off x="2" y="200114"/>
            <a:ext cx="9143997" cy="3170387"/>
          </a:xfrm>
          <a:custGeom>
            <a:avLst/>
            <a:gdLst>
              <a:gd name="connsiteX0" fmla="*/ 10512411 w 12191999"/>
              <a:gd name="connsiteY0" fmla="*/ 1011273 h 4227184"/>
              <a:gd name="connsiteX1" fmla="*/ 10512411 w 12191999"/>
              <a:gd name="connsiteY1" fmla="*/ 4212427 h 4227184"/>
              <a:gd name="connsiteX2" fmla="*/ 10283881 w 12191999"/>
              <a:gd name="connsiteY2" fmla="*/ 4224164 h 4227184"/>
              <a:gd name="connsiteX3" fmla="*/ 9864262 w 12191999"/>
              <a:gd name="connsiteY3" fmla="*/ 4225315 h 4227184"/>
              <a:gd name="connsiteX4" fmla="*/ 9677049 w 12191999"/>
              <a:gd name="connsiteY4" fmla="*/ 4217685 h 4227184"/>
              <a:gd name="connsiteX5" fmla="*/ 9677049 w 12191999"/>
              <a:gd name="connsiteY5" fmla="*/ 1016636 h 4227184"/>
              <a:gd name="connsiteX6" fmla="*/ 9811206 w 12191999"/>
              <a:gd name="connsiteY6" fmla="*/ 1022841 h 4227184"/>
              <a:gd name="connsiteX7" fmla="*/ 10238405 w 12191999"/>
              <a:gd name="connsiteY7" fmla="*/ 1023961 h 4227184"/>
              <a:gd name="connsiteX8" fmla="*/ 8671343 w 12191999"/>
              <a:gd name="connsiteY8" fmla="*/ 933370 h 4227184"/>
              <a:gd name="connsiteX9" fmla="*/ 8956809 w 12191999"/>
              <a:gd name="connsiteY9" fmla="*/ 966946 h 4227184"/>
              <a:gd name="connsiteX10" fmla="*/ 9384008 w 12191999"/>
              <a:gd name="connsiteY10" fmla="*/ 1003081 h 4227184"/>
              <a:gd name="connsiteX11" fmla="*/ 9509409 w 12191999"/>
              <a:gd name="connsiteY11" fmla="*/ 1008881 h 4227184"/>
              <a:gd name="connsiteX12" fmla="*/ 9509409 w 12191999"/>
              <a:gd name="connsiteY12" fmla="*/ 4210850 h 4227184"/>
              <a:gd name="connsiteX13" fmla="*/ 9444642 w 12191999"/>
              <a:gd name="connsiteY13" fmla="*/ 4208210 h 4227184"/>
              <a:gd name="connsiteX14" fmla="*/ 9025022 w 12191999"/>
              <a:gd name="connsiteY14" fmla="*/ 4174997 h 4227184"/>
              <a:gd name="connsiteX15" fmla="*/ 8671343 w 12191999"/>
              <a:gd name="connsiteY15" fmla="*/ 4135233 h 4227184"/>
              <a:gd name="connsiteX16" fmla="*/ 11510631 w 12191999"/>
              <a:gd name="connsiteY16" fmla="*/ 894352 h 4227184"/>
              <a:gd name="connsiteX17" fmla="*/ 11510631 w 12191999"/>
              <a:gd name="connsiteY17" fmla="*/ 4094996 h 4227184"/>
              <a:gd name="connsiteX18" fmla="*/ 11123120 w 12191999"/>
              <a:gd name="connsiteY18" fmla="*/ 4158518 h 4227184"/>
              <a:gd name="connsiteX19" fmla="*/ 10703501 w 12191999"/>
              <a:gd name="connsiteY19" fmla="*/ 4202613 h 4227184"/>
              <a:gd name="connsiteX20" fmla="*/ 10680051 w 12191999"/>
              <a:gd name="connsiteY20" fmla="*/ 4203817 h 4227184"/>
              <a:gd name="connsiteX21" fmla="*/ 10680051 w 12191999"/>
              <a:gd name="connsiteY21" fmla="*/ 1002727 h 4227184"/>
              <a:gd name="connsiteX22" fmla="*/ 11092803 w 12191999"/>
              <a:gd name="connsiteY22" fmla="*/ 961230 h 4227184"/>
              <a:gd name="connsiteX23" fmla="*/ 7754455 w 12191999"/>
              <a:gd name="connsiteY23" fmla="*/ 796223 h 4227184"/>
              <a:gd name="connsiteX24" fmla="*/ 8102411 w 12191999"/>
              <a:gd name="connsiteY24" fmla="*/ 854606 h 4227184"/>
              <a:gd name="connsiteX25" fmla="*/ 8503703 w 12191999"/>
              <a:gd name="connsiteY25" fmla="*/ 912934 h 4227184"/>
              <a:gd name="connsiteX26" fmla="*/ 8503703 w 12191999"/>
              <a:gd name="connsiteY26" fmla="*/ 4113521 h 4227184"/>
              <a:gd name="connsiteX27" fmla="*/ 8185783 w 12191999"/>
              <a:gd name="connsiteY27" fmla="*/ 4068823 h 4227184"/>
              <a:gd name="connsiteX28" fmla="*/ 7766164 w 12191999"/>
              <a:gd name="connsiteY28" fmla="*/ 4000153 h 4227184"/>
              <a:gd name="connsiteX29" fmla="*/ 7754455 w 12191999"/>
              <a:gd name="connsiteY29" fmla="*/ 3998027 h 4227184"/>
              <a:gd name="connsiteX30" fmla="*/ 12191999 w 12191999"/>
              <a:gd name="connsiteY30" fmla="*/ 727881 h 4227184"/>
              <a:gd name="connsiteX31" fmla="*/ 12191999 w 12191999"/>
              <a:gd name="connsiteY31" fmla="*/ 3929323 h 4227184"/>
              <a:gd name="connsiteX32" fmla="*/ 12172170 w 12191999"/>
              <a:gd name="connsiteY32" fmla="*/ 3935566 h 4227184"/>
              <a:gd name="connsiteX33" fmla="*/ 11962360 w 12191999"/>
              <a:gd name="connsiteY33" fmla="*/ 3994110 h 4227184"/>
              <a:gd name="connsiteX34" fmla="*/ 11678271 w 12191999"/>
              <a:gd name="connsiteY34" fmla="*/ 4058848 h 4227184"/>
              <a:gd name="connsiteX35" fmla="*/ 11678271 w 12191999"/>
              <a:gd name="connsiteY35" fmla="*/ 857260 h 4227184"/>
              <a:gd name="connsiteX36" fmla="*/ 11947201 w 12191999"/>
              <a:gd name="connsiteY36" fmla="*/ 796781 h 4227184"/>
              <a:gd name="connsiteX37" fmla="*/ 12160800 w 12191999"/>
              <a:gd name="connsiteY37" fmla="*/ 737653 h 4227184"/>
              <a:gd name="connsiteX38" fmla="*/ 6756235 w 12191999"/>
              <a:gd name="connsiteY38" fmla="*/ 606702 h 4227184"/>
              <a:gd name="connsiteX39" fmla="*/ 6820814 w 12191999"/>
              <a:gd name="connsiteY39" fmla="*/ 619871 h 4227184"/>
              <a:gd name="connsiteX40" fmla="*/ 7586815 w 12191999"/>
              <a:gd name="connsiteY40" fmla="*/ 766059 h 4227184"/>
              <a:gd name="connsiteX41" fmla="*/ 7586815 w 12191999"/>
              <a:gd name="connsiteY41" fmla="*/ 3967587 h 4227184"/>
              <a:gd name="connsiteX42" fmla="*/ 7346544 w 12191999"/>
              <a:gd name="connsiteY42" fmla="*/ 3923956 h 4227184"/>
              <a:gd name="connsiteX43" fmla="*/ 6926924 w 12191999"/>
              <a:gd name="connsiteY43" fmla="*/ 3842374 h 4227184"/>
              <a:gd name="connsiteX44" fmla="*/ 6756235 w 12191999"/>
              <a:gd name="connsiteY44" fmla="*/ 3807649 h 4227184"/>
              <a:gd name="connsiteX45" fmla="*/ 5759989 w 12191999"/>
              <a:gd name="connsiteY45" fmla="*/ 404366 h 4227184"/>
              <a:gd name="connsiteX46" fmla="*/ 5966417 w 12191999"/>
              <a:gd name="connsiteY46" fmla="*/ 445637 h 4227184"/>
              <a:gd name="connsiteX47" fmla="*/ 6588595 w 12191999"/>
              <a:gd name="connsiteY47" fmla="*/ 572517 h 4227184"/>
              <a:gd name="connsiteX48" fmla="*/ 6588595 w 12191999"/>
              <a:gd name="connsiteY48" fmla="*/ 3773545 h 4227184"/>
              <a:gd name="connsiteX49" fmla="*/ 6087685 w 12191999"/>
              <a:gd name="connsiteY49" fmla="*/ 3671640 h 4227184"/>
              <a:gd name="connsiteX50" fmla="*/ 5759989 w 12191999"/>
              <a:gd name="connsiteY50" fmla="*/ 3605513 h 4227184"/>
              <a:gd name="connsiteX51" fmla="*/ 609600 w 12191999"/>
              <a:gd name="connsiteY51" fmla="*/ 236465 h 4227184"/>
              <a:gd name="connsiteX52" fmla="*/ 609600 w 12191999"/>
              <a:gd name="connsiteY52" fmla="*/ 3437739 h 4227184"/>
              <a:gd name="connsiteX53" fmla="*/ 598909 w 12191999"/>
              <a:gd name="connsiteY53" fmla="*/ 3440230 h 4227184"/>
              <a:gd name="connsiteX54" fmla="*/ 192153 w 12191999"/>
              <a:gd name="connsiteY54" fmla="*/ 3562349 h 4227184"/>
              <a:gd name="connsiteX55" fmla="*/ 0 w 12191999"/>
              <a:gd name="connsiteY55" fmla="*/ 3630307 h 4227184"/>
              <a:gd name="connsiteX56" fmla="*/ 0 w 12191999"/>
              <a:gd name="connsiteY56" fmla="*/ 429033 h 4227184"/>
              <a:gd name="connsiteX57" fmla="*/ 192153 w 12191999"/>
              <a:gd name="connsiteY57" fmla="*/ 361075 h 4227184"/>
              <a:gd name="connsiteX58" fmla="*/ 598909 w 12191999"/>
              <a:gd name="connsiteY58" fmla="*/ 238955 h 4227184"/>
              <a:gd name="connsiteX59" fmla="*/ 4761771 w 12191999"/>
              <a:gd name="connsiteY59" fmla="*/ 217670 h 4227184"/>
              <a:gd name="connsiteX60" fmla="*/ 4989961 w 12191999"/>
              <a:gd name="connsiteY60" fmla="*/ 256058 h 4227184"/>
              <a:gd name="connsiteX61" fmla="*/ 5478189 w 12191999"/>
              <a:gd name="connsiteY61" fmla="*/ 348027 h 4227184"/>
              <a:gd name="connsiteX62" fmla="*/ 5592350 w 12191999"/>
              <a:gd name="connsiteY62" fmla="*/ 370851 h 4227184"/>
              <a:gd name="connsiteX63" fmla="*/ 5592350 w 12191999"/>
              <a:gd name="connsiteY63" fmla="*/ 3571835 h 4227184"/>
              <a:gd name="connsiteX64" fmla="*/ 5128554 w 12191999"/>
              <a:gd name="connsiteY64" fmla="*/ 3482670 h 4227184"/>
              <a:gd name="connsiteX65" fmla="*/ 4761771 w 12191999"/>
              <a:gd name="connsiteY65" fmla="*/ 3418655 h 4227184"/>
              <a:gd name="connsiteX66" fmla="*/ 3765524 w 12191999"/>
              <a:gd name="connsiteY66" fmla="*/ 73364 h 4227184"/>
              <a:gd name="connsiteX67" fmla="*/ 3874013 w 12191999"/>
              <a:gd name="connsiteY67" fmla="*/ 85157 h 4227184"/>
              <a:gd name="connsiteX68" fmla="*/ 4431987 w 12191999"/>
              <a:gd name="connsiteY68" fmla="*/ 162194 h 4227184"/>
              <a:gd name="connsiteX69" fmla="*/ 4594129 w 12191999"/>
              <a:gd name="connsiteY69" fmla="*/ 189470 h 4227184"/>
              <a:gd name="connsiteX70" fmla="*/ 4594129 w 12191999"/>
              <a:gd name="connsiteY70" fmla="*/ 3389396 h 4227184"/>
              <a:gd name="connsiteX71" fmla="*/ 4580479 w 12191999"/>
              <a:gd name="connsiteY71" fmla="*/ 3387014 h 4227184"/>
              <a:gd name="connsiteX72" fmla="*/ 4032405 w 12191999"/>
              <a:gd name="connsiteY72" fmla="*/ 3306297 h 4227184"/>
              <a:gd name="connsiteX73" fmla="*/ 3765524 w 12191999"/>
              <a:gd name="connsiteY73" fmla="*/ 3274276 h 4227184"/>
              <a:gd name="connsiteX74" fmla="*/ 1607820 w 12191999"/>
              <a:gd name="connsiteY74" fmla="*/ 52770 h 4227184"/>
              <a:gd name="connsiteX75" fmla="*/ 1607820 w 12191999"/>
              <a:gd name="connsiteY75" fmla="*/ 3253399 h 4227184"/>
              <a:gd name="connsiteX76" fmla="*/ 1374288 w 12191999"/>
              <a:gd name="connsiteY76" fmla="*/ 3281578 h 4227184"/>
              <a:gd name="connsiteX77" fmla="*/ 1005665 w 12191999"/>
              <a:gd name="connsiteY77" fmla="*/ 3345465 h 4227184"/>
              <a:gd name="connsiteX78" fmla="*/ 777240 w 12191999"/>
              <a:gd name="connsiteY78" fmla="*/ 3398683 h 4227184"/>
              <a:gd name="connsiteX79" fmla="*/ 777240 w 12191999"/>
              <a:gd name="connsiteY79" fmla="*/ 197409 h 4227184"/>
              <a:gd name="connsiteX80" fmla="*/ 1005665 w 12191999"/>
              <a:gd name="connsiteY80" fmla="*/ 144191 h 4227184"/>
              <a:gd name="connsiteX81" fmla="*/ 1412422 w 12191999"/>
              <a:gd name="connsiteY81" fmla="*/ 74828 h 4227184"/>
              <a:gd name="connsiteX82" fmla="*/ 2767304 w 12191999"/>
              <a:gd name="connsiteY82" fmla="*/ 3212 h 4227184"/>
              <a:gd name="connsiteX83" fmla="*/ 2950469 w 12191999"/>
              <a:gd name="connsiteY83" fmla="*/ 8122 h 4227184"/>
              <a:gd name="connsiteX84" fmla="*/ 3566165 w 12191999"/>
              <a:gd name="connsiteY84" fmla="*/ 51690 h 4227184"/>
              <a:gd name="connsiteX85" fmla="*/ 3597884 w 12191999"/>
              <a:gd name="connsiteY85" fmla="*/ 55138 h 4227184"/>
              <a:gd name="connsiteX86" fmla="*/ 3597884 w 12191999"/>
              <a:gd name="connsiteY86" fmla="*/ 3256999 h 4227184"/>
              <a:gd name="connsiteX87" fmla="*/ 3406034 w 12191999"/>
              <a:gd name="connsiteY87" fmla="*/ 3238471 h 4227184"/>
              <a:gd name="connsiteX88" fmla="*/ 2779663 w 12191999"/>
              <a:gd name="connsiteY88" fmla="*/ 3203540 h 4227184"/>
              <a:gd name="connsiteX89" fmla="*/ 2767304 w 12191999"/>
              <a:gd name="connsiteY89" fmla="*/ 3203440 h 4227184"/>
              <a:gd name="connsiteX90" fmla="*/ 2599664 w 12191999"/>
              <a:gd name="connsiteY90" fmla="*/ 0 h 4227184"/>
              <a:gd name="connsiteX91" fmla="*/ 2599664 w 12191999"/>
              <a:gd name="connsiteY91" fmla="*/ 3202076 h 4227184"/>
              <a:gd name="connsiteX92" fmla="*/ 2445599 w 12191999"/>
              <a:gd name="connsiteY92" fmla="*/ 3200822 h 4227184"/>
              <a:gd name="connsiteX93" fmla="*/ 2111534 w 12191999"/>
              <a:gd name="connsiteY93" fmla="*/ 3210572 h 4227184"/>
              <a:gd name="connsiteX94" fmla="*/ 1775460 w 12191999"/>
              <a:gd name="connsiteY94" fmla="*/ 3234757 h 4227184"/>
              <a:gd name="connsiteX95" fmla="*/ 1775460 w 12191999"/>
              <a:gd name="connsiteY95" fmla="*/ 33847 h 4227184"/>
              <a:gd name="connsiteX96" fmla="*/ 1819178 w 12191999"/>
              <a:gd name="connsiteY96" fmla="*/ 28912 h 4227184"/>
              <a:gd name="connsiteX97" fmla="*/ 2225935 w 12191999"/>
              <a:gd name="connsiteY97" fmla="*/ 4488 h 42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2191999" h="4227184">
                <a:moveTo>
                  <a:pt x="10512411" y="1011273"/>
                </a:moveTo>
                <a:lnTo>
                  <a:pt x="10512411" y="4212427"/>
                </a:lnTo>
                <a:lnTo>
                  <a:pt x="10283881" y="4224164"/>
                </a:lnTo>
                <a:cubicBezTo>
                  <a:pt x="10144008" y="4227829"/>
                  <a:pt x="10004135" y="4228093"/>
                  <a:pt x="9864262" y="4225315"/>
                </a:cubicBezTo>
                <a:lnTo>
                  <a:pt x="9677049" y="4217685"/>
                </a:lnTo>
                <a:lnTo>
                  <a:pt x="9677049" y="1016636"/>
                </a:lnTo>
                <a:lnTo>
                  <a:pt x="9811206" y="1022841"/>
                </a:lnTo>
                <a:cubicBezTo>
                  <a:pt x="9953606" y="1026447"/>
                  <a:pt x="10096006" y="1026946"/>
                  <a:pt x="10238405" y="1023961"/>
                </a:cubicBezTo>
                <a:close/>
                <a:moveTo>
                  <a:pt x="8671343" y="933370"/>
                </a:moveTo>
                <a:lnTo>
                  <a:pt x="8956809" y="966946"/>
                </a:lnTo>
                <a:cubicBezTo>
                  <a:pt x="9099208" y="981469"/>
                  <a:pt x="9241608" y="993639"/>
                  <a:pt x="9384008" y="1003081"/>
                </a:cubicBezTo>
                <a:lnTo>
                  <a:pt x="9509409" y="1008881"/>
                </a:lnTo>
                <a:lnTo>
                  <a:pt x="9509409" y="4210850"/>
                </a:lnTo>
                <a:lnTo>
                  <a:pt x="9444642" y="4208210"/>
                </a:lnTo>
                <a:cubicBezTo>
                  <a:pt x="9304769" y="4199704"/>
                  <a:pt x="9164896" y="4188514"/>
                  <a:pt x="9025022" y="4174997"/>
                </a:cubicBezTo>
                <a:lnTo>
                  <a:pt x="8671343" y="4135233"/>
                </a:lnTo>
                <a:close/>
                <a:moveTo>
                  <a:pt x="11510631" y="894352"/>
                </a:moveTo>
                <a:lnTo>
                  <a:pt x="11510631" y="4094996"/>
                </a:lnTo>
                <a:lnTo>
                  <a:pt x="11123120" y="4158518"/>
                </a:lnTo>
                <a:cubicBezTo>
                  <a:pt x="10983247" y="4177212"/>
                  <a:pt x="10843374" y="4191792"/>
                  <a:pt x="10703501" y="4202613"/>
                </a:cubicBezTo>
                <a:lnTo>
                  <a:pt x="10680051" y="4203817"/>
                </a:lnTo>
                <a:lnTo>
                  <a:pt x="10680051" y="1002727"/>
                </a:lnTo>
                <a:lnTo>
                  <a:pt x="11092803" y="961230"/>
                </a:lnTo>
                <a:close/>
                <a:moveTo>
                  <a:pt x="7754455" y="796223"/>
                </a:moveTo>
                <a:lnTo>
                  <a:pt x="8102411" y="854606"/>
                </a:lnTo>
                <a:lnTo>
                  <a:pt x="8503703" y="912934"/>
                </a:lnTo>
                <a:lnTo>
                  <a:pt x="8503703" y="4113521"/>
                </a:lnTo>
                <a:lnTo>
                  <a:pt x="8185783" y="4068823"/>
                </a:lnTo>
                <a:cubicBezTo>
                  <a:pt x="8045910" y="4047426"/>
                  <a:pt x="7906037" y="4024417"/>
                  <a:pt x="7766164" y="4000153"/>
                </a:cubicBezTo>
                <a:lnTo>
                  <a:pt x="7754455" y="3998027"/>
                </a:lnTo>
                <a:close/>
                <a:moveTo>
                  <a:pt x="12191999" y="727881"/>
                </a:moveTo>
                <a:lnTo>
                  <a:pt x="12191999" y="3929323"/>
                </a:lnTo>
                <a:lnTo>
                  <a:pt x="12172170" y="3935566"/>
                </a:lnTo>
                <a:cubicBezTo>
                  <a:pt x="12102233" y="3956318"/>
                  <a:pt x="12032297" y="3975818"/>
                  <a:pt x="11962360" y="3994110"/>
                </a:cubicBezTo>
                <a:lnTo>
                  <a:pt x="11678271" y="4058848"/>
                </a:lnTo>
                <a:lnTo>
                  <a:pt x="11678271" y="857260"/>
                </a:lnTo>
                <a:lnTo>
                  <a:pt x="11947201" y="796781"/>
                </a:lnTo>
                <a:cubicBezTo>
                  <a:pt x="12018401" y="778336"/>
                  <a:pt x="12089601" y="758642"/>
                  <a:pt x="12160800" y="737653"/>
                </a:cubicBezTo>
                <a:close/>
                <a:moveTo>
                  <a:pt x="6756235" y="606702"/>
                </a:moveTo>
                <a:lnTo>
                  <a:pt x="6820814" y="619871"/>
                </a:lnTo>
                <a:lnTo>
                  <a:pt x="7586815" y="766059"/>
                </a:lnTo>
                <a:lnTo>
                  <a:pt x="7586815" y="3967587"/>
                </a:lnTo>
                <a:lnTo>
                  <a:pt x="7346544" y="3923956"/>
                </a:lnTo>
                <a:cubicBezTo>
                  <a:pt x="7206671" y="3897540"/>
                  <a:pt x="7066798" y="3870227"/>
                  <a:pt x="6926924" y="3842374"/>
                </a:cubicBezTo>
                <a:lnTo>
                  <a:pt x="6756235" y="3807649"/>
                </a:lnTo>
                <a:close/>
                <a:moveTo>
                  <a:pt x="5759989" y="404366"/>
                </a:moveTo>
                <a:lnTo>
                  <a:pt x="5966417" y="445637"/>
                </a:lnTo>
                <a:lnTo>
                  <a:pt x="6588595" y="572517"/>
                </a:lnTo>
                <a:lnTo>
                  <a:pt x="6588595" y="3773545"/>
                </a:lnTo>
                <a:lnTo>
                  <a:pt x="6087685" y="3671640"/>
                </a:lnTo>
                <a:lnTo>
                  <a:pt x="5759989" y="3605513"/>
                </a:lnTo>
                <a:close/>
                <a:moveTo>
                  <a:pt x="609600" y="236465"/>
                </a:moveTo>
                <a:lnTo>
                  <a:pt x="609600" y="3437739"/>
                </a:lnTo>
                <a:lnTo>
                  <a:pt x="598909" y="3440230"/>
                </a:lnTo>
                <a:cubicBezTo>
                  <a:pt x="463324" y="3476269"/>
                  <a:pt x="327738" y="3516866"/>
                  <a:pt x="192153" y="3562349"/>
                </a:cubicBezTo>
                <a:lnTo>
                  <a:pt x="0" y="3630307"/>
                </a:lnTo>
                <a:lnTo>
                  <a:pt x="0" y="429033"/>
                </a:lnTo>
                <a:lnTo>
                  <a:pt x="192153" y="361075"/>
                </a:lnTo>
                <a:cubicBezTo>
                  <a:pt x="327738" y="315591"/>
                  <a:pt x="463324" y="274995"/>
                  <a:pt x="598909" y="238955"/>
                </a:cubicBezTo>
                <a:close/>
                <a:moveTo>
                  <a:pt x="4761771" y="217670"/>
                </a:moveTo>
                <a:lnTo>
                  <a:pt x="4989961" y="256058"/>
                </a:lnTo>
                <a:cubicBezTo>
                  <a:pt x="5152704" y="285398"/>
                  <a:pt x="5315446" y="316241"/>
                  <a:pt x="5478189" y="348027"/>
                </a:cubicBezTo>
                <a:lnTo>
                  <a:pt x="5592350" y="370851"/>
                </a:lnTo>
                <a:lnTo>
                  <a:pt x="5592350" y="3571835"/>
                </a:lnTo>
                <a:lnTo>
                  <a:pt x="5128554" y="3482670"/>
                </a:lnTo>
                <a:lnTo>
                  <a:pt x="4761771" y="3418655"/>
                </a:lnTo>
                <a:close/>
                <a:moveTo>
                  <a:pt x="3765524" y="73364"/>
                </a:moveTo>
                <a:lnTo>
                  <a:pt x="3874013" y="85157"/>
                </a:lnTo>
                <a:cubicBezTo>
                  <a:pt x="4060004" y="107471"/>
                  <a:pt x="4245996" y="133431"/>
                  <a:pt x="4431987" y="162194"/>
                </a:cubicBezTo>
                <a:lnTo>
                  <a:pt x="4594129" y="189470"/>
                </a:lnTo>
                <a:lnTo>
                  <a:pt x="4594129" y="3389396"/>
                </a:lnTo>
                <a:lnTo>
                  <a:pt x="4580479" y="3387014"/>
                </a:lnTo>
                <a:cubicBezTo>
                  <a:pt x="4397787" y="3357353"/>
                  <a:pt x="4215096" y="3330182"/>
                  <a:pt x="4032405" y="3306297"/>
                </a:cubicBezTo>
                <a:lnTo>
                  <a:pt x="3765524" y="3274276"/>
                </a:lnTo>
                <a:close/>
                <a:moveTo>
                  <a:pt x="1607820" y="52770"/>
                </a:moveTo>
                <a:lnTo>
                  <a:pt x="1607820" y="3253399"/>
                </a:lnTo>
                <a:lnTo>
                  <a:pt x="1374288" y="3281578"/>
                </a:lnTo>
                <a:cubicBezTo>
                  <a:pt x="1251414" y="3299559"/>
                  <a:pt x="1128539" y="3320773"/>
                  <a:pt x="1005665" y="3345465"/>
                </a:cubicBezTo>
                <a:lnTo>
                  <a:pt x="777240" y="3398683"/>
                </a:lnTo>
                <a:lnTo>
                  <a:pt x="777240" y="197409"/>
                </a:lnTo>
                <a:lnTo>
                  <a:pt x="1005665" y="144191"/>
                </a:lnTo>
                <a:cubicBezTo>
                  <a:pt x="1141250" y="116945"/>
                  <a:pt x="1276836" y="93932"/>
                  <a:pt x="1412422" y="74828"/>
                </a:cubicBezTo>
                <a:close/>
                <a:moveTo>
                  <a:pt x="2767304" y="3212"/>
                </a:moveTo>
                <a:lnTo>
                  <a:pt x="2950469" y="8122"/>
                </a:lnTo>
                <a:cubicBezTo>
                  <a:pt x="3155701" y="16889"/>
                  <a:pt x="3360933" y="31788"/>
                  <a:pt x="3566165" y="51690"/>
                </a:cubicBezTo>
                <a:lnTo>
                  <a:pt x="3597884" y="55138"/>
                </a:lnTo>
                <a:lnTo>
                  <a:pt x="3597884" y="3256999"/>
                </a:lnTo>
                <a:lnTo>
                  <a:pt x="3406034" y="3238471"/>
                </a:lnTo>
                <a:cubicBezTo>
                  <a:pt x="3197244" y="3220949"/>
                  <a:pt x="2988453" y="3208909"/>
                  <a:pt x="2779663" y="3203540"/>
                </a:cubicBezTo>
                <a:lnTo>
                  <a:pt x="2767304" y="3203440"/>
                </a:lnTo>
                <a:close/>
                <a:moveTo>
                  <a:pt x="2599664" y="0"/>
                </a:moveTo>
                <a:lnTo>
                  <a:pt x="2599664" y="3202076"/>
                </a:lnTo>
                <a:lnTo>
                  <a:pt x="2445599" y="3200822"/>
                </a:lnTo>
                <a:cubicBezTo>
                  <a:pt x="2334244" y="3201934"/>
                  <a:pt x="2222889" y="3205124"/>
                  <a:pt x="2111534" y="3210572"/>
                </a:cubicBezTo>
                <a:lnTo>
                  <a:pt x="1775460" y="3234757"/>
                </a:lnTo>
                <a:lnTo>
                  <a:pt x="1775460" y="33847"/>
                </a:lnTo>
                <a:lnTo>
                  <a:pt x="1819178" y="28912"/>
                </a:lnTo>
                <a:cubicBezTo>
                  <a:pt x="1954763" y="17297"/>
                  <a:pt x="2090349" y="9264"/>
                  <a:pt x="2225935" y="4488"/>
                </a:cubicBezTo>
                <a:close/>
              </a:path>
            </a:pathLst>
          </a:custGeom>
          <a:solidFill>
            <a:schemeClr val="tx1"/>
          </a:solidFill>
        </p:spPr>
        <p:txBody>
          <a:bodyPr wrap="square" anchor="ctr">
            <a:noAutofit/>
          </a:bodyPr>
          <a:lstStyle>
            <a:lvl1pPr marL="0" indent="0" algn="ctr">
              <a:buNone/>
              <a:defRPr>
                <a:solidFill>
                  <a:srgbClr val="FF0000"/>
                </a:solidFill>
              </a:defRPr>
            </a:lvl1pPr>
          </a:lstStyle>
          <a:p>
            <a:r>
              <a:rPr lang="en-ZA" dirty="0"/>
              <a:t>Click here to insert one image into all these shapes</a:t>
            </a:r>
          </a:p>
        </p:txBody>
      </p:sp>
      <p:sp>
        <p:nvSpPr>
          <p:cNvPr id="62" name="Title 3">
            <a:extLst>
              <a:ext uri="{FF2B5EF4-FFF2-40B4-BE49-F238E27FC236}">
                <a16:creationId xmlns:a16="http://schemas.microsoft.com/office/drawing/2014/main" id="{40F54535-E82F-3BEE-E625-EE918669F17C}"/>
              </a:ext>
            </a:extLst>
          </p:cNvPr>
          <p:cNvSpPr>
            <a:spLocks noGrp="1"/>
          </p:cNvSpPr>
          <p:nvPr>
            <p:ph type="title"/>
          </p:nvPr>
        </p:nvSpPr>
        <p:spPr>
          <a:xfrm>
            <a:off x="266700" y="4148260"/>
            <a:ext cx="8648700" cy="574762"/>
          </a:xfrm>
          <a:prstGeom prst="rect">
            <a:avLst/>
          </a:prstGeom>
        </p:spPr>
        <p:txBody>
          <a:bodyPr/>
          <a:lstStyle>
            <a:lvl1pPr algn="ctr">
              <a:defRPr sz="2200" b="0" spc="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ZA" dirty="0"/>
          </a:p>
        </p:txBody>
      </p:sp>
      <p:pic>
        <p:nvPicPr>
          <p:cNvPr id="3" name="Picture 2">
            <a:extLst>
              <a:ext uri="{FF2B5EF4-FFF2-40B4-BE49-F238E27FC236}">
                <a16:creationId xmlns:a16="http://schemas.microsoft.com/office/drawing/2014/main" id="{E3271AB0-0226-8D98-3BA3-2BDBFDDEEAFD}"/>
              </a:ext>
            </a:extLst>
          </p:cNvPr>
          <p:cNvPicPr>
            <a:picLocks noGrp="1" noRot="1" noChangeAspect="1" noMove="1" noResize="1" noEditPoints="1" noAdjustHandles="1" noChangeArrowheads="1" noChangeShapeType="1" noCrop="1"/>
          </p:cNvPicPr>
          <p:nvPr userDrawn="1"/>
        </p:nvPicPr>
        <p:blipFill>
          <a:blip r:embed="rId2"/>
          <a:srcRect/>
          <a:stretch/>
        </p:blipFill>
        <p:spPr>
          <a:xfrm>
            <a:off x="8845134" y="4859118"/>
            <a:ext cx="172624" cy="23016"/>
          </a:xfrm>
          <a:prstGeom prst="rect">
            <a:avLst/>
          </a:prstGeom>
        </p:spPr>
      </p:pic>
      <p:sp>
        <p:nvSpPr>
          <p:cNvPr id="4" name="Slide Number Placeholder 13">
            <a:extLst>
              <a:ext uri="{FF2B5EF4-FFF2-40B4-BE49-F238E27FC236}">
                <a16:creationId xmlns:a16="http://schemas.microsoft.com/office/drawing/2014/main" id="{05D6865D-7F3E-A63E-CB40-5E4CB082D5EB}"/>
              </a:ext>
            </a:extLst>
          </p:cNvPr>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accent2">
                    <a:lumMod val="50000"/>
                  </a:schemeClr>
                </a:solidFill>
              </a:defRPr>
            </a:lvl1pPr>
          </a:lstStyle>
          <a:p>
            <a:fld id="{403A41B6-9076-4E38-A382-47993ADED408}" type="slidenum">
              <a:rPr lang="en-ZA" smtClean="0"/>
              <a:pPr/>
              <a:t>‹#›</a:t>
            </a:fld>
            <a:endParaRPr lang="en-ZA" dirty="0"/>
          </a:p>
        </p:txBody>
      </p:sp>
    </p:spTree>
    <p:extLst>
      <p:ext uri="{BB962C8B-B14F-4D97-AF65-F5344CB8AC3E}">
        <p14:creationId xmlns:p14="http://schemas.microsoft.com/office/powerpoint/2010/main" val="3936489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Grey Diamond Grid Photo">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67DC3E1-633B-4EB9-AED1-6BFEE8876D4D}"/>
              </a:ext>
            </a:extLst>
          </p:cNvPr>
          <p:cNvSpPr/>
          <p:nvPr userDrawn="1"/>
        </p:nvSpPr>
        <p:spPr>
          <a:xfrm>
            <a:off x="99" y="0"/>
            <a:ext cx="9144000" cy="51435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Picture Placeholder 21">
            <a:extLst>
              <a:ext uri="{FF2B5EF4-FFF2-40B4-BE49-F238E27FC236}">
                <a16:creationId xmlns:a16="http://schemas.microsoft.com/office/drawing/2014/main" id="{EF138BD4-A1CC-3494-A1AA-B2A44ACE151A}"/>
              </a:ext>
            </a:extLst>
          </p:cNvPr>
          <p:cNvSpPr>
            <a:spLocks noGrp="1"/>
          </p:cNvSpPr>
          <p:nvPr>
            <p:ph type="pic" sz="quarter" idx="11" hasCustomPrompt="1"/>
          </p:nvPr>
        </p:nvSpPr>
        <p:spPr>
          <a:xfrm>
            <a:off x="5018423" y="-694305"/>
            <a:ext cx="6534619" cy="6532108"/>
          </a:xfrm>
          <a:custGeom>
            <a:avLst/>
            <a:gdLst>
              <a:gd name="connsiteX0" fmla="*/ 3227880 w 6534619"/>
              <a:gd name="connsiteY0" fmla="*/ 4995822 h 6532108"/>
              <a:gd name="connsiteX1" fmla="*/ 3971242 w 6534619"/>
              <a:gd name="connsiteY1" fmla="*/ 5795235 h 6532108"/>
              <a:gd name="connsiteX2" fmla="*/ 3178806 w 6534619"/>
              <a:gd name="connsiteY2" fmla="*/ 6532108 h 6532108"/>
              <a:gd name="connsiteX3" fmla="*/ 2435445 w 6534619"/>
              <a:gd name="connsiteY3" fmla="*/ 5732695 h 6532108"/>
              <a:gd name="connsiteX4" fmla="*/ 4081160 w 6534619"/>
              <a:gd name="connsiteY4" fmla="*/ 4202370 h 6532108"/>
              <a:gd name="connsiteX5" fmla="*/ 4824522 w 6534619"/>
              <a:gd name="connsiteY5" fmla="*/ 5001784 h 6532108"/>
              <a:gd name="connsiteX6" fmla="*/ 4032086 w 6534619"/>
              <a:gd name="connsiteY6" fmla="*/ 5738657 h 6532108"/>
              <a:gd name="connsiteX7" fmla="*/ 3288725 w 6534619"/>
              <a:gd name="connsiteY7" fmla="*/ 4939243 h 6532108"/>
              <a:gd name="connsiteX8" fmla="*/ 2418391 w 6534619"/>
              <a:gd name="connsiteY8" fmla="*/ 4125294 h 6532108"/>
              <a:gd name="connsiteX9" fmla="*/ 3161753 w 6534619"/>
              <a:gd name="connsiteY9" fmla="*/ 4924708 h 6532108"/>
              <a:gd name="connsiteX10" fmla="*/ 2362340 w 6534619"/>
              <a:gd name="connsiteY10" fmla="*/ 5668070 h 6532108"/>
              <a:gd name="connsiteX11" fmla="*/ 1618978 w 6534619"/>
              <a:gd name="connsiteY11" fmla="*/ 4868656 h 6532108"/>
              <a:gd name="connsiteX12" fmla="*/ 4940704 w 6534619"/>
              <a:gd name="connsiteY12" fmla="*/ 3403095 h 6532108"/>
              <a:gd name="connsiteX13" fmla="*/ 5684065 w 6534619"/>
              <a:gd name="connsiteY13" fmla="*/ 4202509 h 6532108"/>
              <a:gd name="connsiteX14" fmla="*/ 4891630 w 6534619"/>
              <a:gd name="connsiteY14" fmla="*/ 4939381 h 6532108"/>
              <a:gd name="connsiteX15" fmla="*/ 4148268 w 6534619"/>
              <a:gd name="connsiteY15" fmla="*/ 4139968 h 6532108"/>
              <a:gd name="connsiteX16" fmla="*/ 3271671 w 6534619"/>
              <a:gd name="connsiteY16" fmla="*/ 3331843 h 6532108"/>
              <a:gd name="connsiteX17" fmla="*/ 4015033 w 6534619"/>
              <a:gd name="connsiteY17" fmla="*/ 4131257 h 6532108"/>
              <a:gd name="connsiteX18" fmla="*/ 3215619 w 6534619"/>
              <a:gd name="connsiteY18" fmla="*/ 4874618 h 6532108"/>
              <a:gd name="connsiteX19" fmla="*/ 2472258 w 6534619"/>
              <a:gd name="connsiteY19" fmla="*/ 4075205 h 6532108"/>
              <a:gd name="connsiteX20" fmla="*/ 1608903 w 6534619"/>
              <a:gd name="connsiteY20" fmla="*/ 3254767 h 6532108"/>
              <a:gd name="connsiteX21" fmla="*/ 2352264 w 6534619"/>
              <a:gd name="connsiteY21" fmla="*/ 4054181 h 6532108"/>
              <a:gd name="connsiteX22" fmla="*/ 1559828 w 6534619"/>
              <a:gd name="connsiteY22" fmla="*/ 4791054 h 6532108"/>
              <a:gd name="connsiteX23" fmla="*/ 816467 w 6534619"/>
              <a:gd name="connsiteY23" fmla="*/ 3991640 h 6532108"/>
              <a:gd name="connsiteX24" fmla="*/ 5791901 w 6534619"/>
              <a:gd name="connsiteY24" fmla="*/ 2611581 h 6532108"/>
              <a:gd name="connsiteX25" fmla="*/ 6534619 w 6534619"/>
              <a:gd name="connsiteY25" fmla="*/ 3410303 h 6532108"/>
              <a:gd name="connsiteX26" fmla="*/ 6534619 w 6534619"/>
              <a:gd name="connsiteY26" fmla="*/ 3411592 h 6532108"/>
              <a:gd name="connsiteX27" fmla="*/ 5742827 w 6534619"/>
              <a:gd name="connsiteY27" fmla="*/ 4147867 h 6532108"/>
              <a:gd name="connsiteX28" fmla="*/ 4999465 w 6534619"/>
              <a:gd name="connsiteY28" fmla="*/ 3348454 h 6532108"/>
              <a:gd name="connsiteX29" fmla="*/ 4131215 w 6534619"/>
              <a:gd name="connsiteY29" fmla="*/ 2532568 h 6532108"/>
              <a:gd name="connsiteX30" fmla="*/ 4874576 w 6534619"/>
              <a:gd name="connsiteY30" fmla="*/ 3331982 h 6532108"/>
              <a:gd name="connsiteX31" fmla="*/ 4075163 w 6534619"/>
              <a:gd name="connsiteY31" fmla="*/ 4075343 h 6532108"/>
              <a:gd name="connsiteX32" fmla="*/ 3331801 w 6534619"/>
              <a:gd name="connsiteY32" fmla="*/ 3275929 h 6532108"/>
              <a:gd name="connsiteX33" fmla="*/ 2462183 w 6534619"/>
              <a:gd name="connsiteY33" fmla="*/ 2461316 h 6532108"/>
              <a:gd name="connsiteX34" fmla="*/ 3205544 w 6534619"/>
              <a:gd name="connsiteY34" fmla="*/ 3260730 h 6532108"/>
              <a:gd name="connsiteX35" fmla="*/ 2413109 w 6534619"/>
              <a:gd name="connsiteY35" fmla="*/ 3997603 h 6532108"/>
              <a:gd name="connsiteX36" fmla="*/ 1669747 w 6534619"/>
              <a:gd name="connsiteY36" fmla="*/ 3198189 h 6532108"/>
              <a:gd name="connsiteX37" fmla="*/ 799414 w 6534619"/>
              <a:gd name="connsiteY37" fmla="*/ 2384240 h 6532108"/>
              <a:gd name="connsiteX38" fmla="*/ 1542775 w 6534619"/>
              <a:gd name="connsiteY38" fmla="*/ 3183654 h 6532108"/>
              <a:gd name="connsiteX39" fmla="*/ 743362 w 6534619"/>
              <a:gd name="connsiteY39" fmla="*/ 3927015 h 6532108"/>
              <a:gd name="connsiteX40" fmla="*/ 0 w 6534619"/>
              <a:gd name="connsiteY40" fmla="*/ 3127602 h 6532108"/>
              <a:gd name="connsiteX41" fmla="*/ 4982412 w 6534619"/>
              <a:gd name="connsiteY41" fmla="*/ 1741054 h 6532108"/>
              <a:gd name="connsiteX42" fmla="*/ 5725773 w 6534619"/>
              <a:gd name="connsiteY42" fmla="*/ 2540467 h 6532108"/>
              <a:gd name="connsiteX43" fmla="*/ 4926360 w 6534619"/>
              <a:gd name="connsiteY43" fmla="*/ 3283829 h 6532108"/>
              <a:gd name="connsiteX44" fmla="*/ 4182998 w 6534619"/>
              <a:gd name="connsiteY44" fmla="*/ 2484415 h 6532108"/>
              <a:gd name="connsiteX45" fmla="*/ 3321726 w 6534619"/>
              <a:gd name="connsiteY45" fmla="*/ 1662041 h 6532108"/>
              <a:gd name="connsiteX46" fmla="*/ 4065087 w 6534619"/>
              <a:gd name="connsiteY46" fmla="*/ 2461454 h 6532108"/>
              <a:gd name="connsiteX47" fmla="*/ 3272652 w 6534619"/>
              <a:gd name="connsiteY47" fmla="*/ 3198327 h 6532108"/>
              <a:gd name="connsiteX48" fmla="*/ 2529291 w 6534619"/>
              <a:gd name="connsiteY48" fmla="*/ 2398914 h 6532108"/>
              <a:gd name="connsiteX49" fmla="*/ 1652694 w 6534619"/>
              <a:gd name="connsiteY49" fmla="*/ 1590789 h 6532108"/>
              <a:gd name="connsiteX50" fmla="*/ 2396055 w 6534619"/>
              <a:gd name="connsiteY50" fmla="*/ 2390203 h 6532108"/>
              <a:gd name="connsiteX51" fmla="*/ 1596642 w 6534619"/>
              <a:gd name="connsiteY51" fmla="*/ 3133564 h 6532108"/>
              <a:gd name="connsiteX52" fmla="*/ 853280 w 6534619"/>
              <a:gd name="connsiteY52" fmla="*/ 2334151 h 6532108"/>
              <a:gd name="connsiteX53" fmla="*/ 4172923 w 6534619"/>
              <a:gd name="connsiteY53" fmla="*/ 870527 h 6532108"/>
              <a:gd name="connsiteX54" fmla="*/ 4916284 w 6534619"/>
              <a:gd name="connsiteY54" fmla="*/ 1669940 h 6532108"/>
              <a:gd name="connsiteX55" fmla="*/ 4123849 w 6534619"/>
              <a:gd name="connsiteY55" fmla="*/ 2406813 h 6532108"/>
              <a:gd name="connsiteX56" fmla="*/ 3380487 w 6534619"/>
              <a:gd name="connsiteY56" fmla="*/ 1607400 h 6532108"/>
              <a:gd name="connsiteX57" fmla="*/ 2512237 w 6534619"/>
              <a:gd name="connsiteY57" fmla="*/ 791514 h 6532108"/>
              <a:gd name="connsiteX58" fmla="*/ 3255598 w 6534619"/>
              <a:gd name="connsiteY58" fmla="*/ 1590927 h 6532108"/>
              <a:gd name="connsiteX59" fmla="*/ 2456185 w 6534619"/>
              <a:gd name="connsiteY59" fmla="*/ 2334289 h 6532108"/>
              <a:gd name="connsiteX60" fmla="*/ 1712824 w 6534619"/>
              <a:gd name="connsiteY60" fmla="*/ 1534875 h 6532108"/>
              <a:gd name="connsiteX61" fmla="*/ 3363434 w 6534619"/>
              <a:gd name="connsiteY61" fmla="*/ 0 h 6532108"/>
              <a:gd name="connsiteX62" fmla="*/ 4106795 w 6534619"/>
              <a:gd name="connsiteY62" fmla="*/ 799413 h 6532108"/>
              <a:gd name="connsiteX63" fmla="*/ 3307382 w 6534619"/>
              <a:gd name="connsiteY63" fmla="*/ 1542775 h 6532108"/>
              <a:gd name="connsiteX64" fmla="*/ 2564021 w 6534619"/>
              <a:gd name="connsiteY64" fmla="*/ 743361 h 653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534619" h="6532108">
                <a:moveTo>
                  <a:pt x="3227880" y="4995822"/>
                </a:moveTo>
                <a:lnTo>
                  <a:pt x="3971242" y="5795235"/>
                </a:lnTo>
                <a:lnTo>
                  <a:pt x="3178806" y="6532108"/>
                </a:lnTo>
                <a:lnTo>
                  <a:pt x="2435445" y="5732695"/>
                </a:lnTo>
                <a:close/>
                <a:moveTo>
                  <a:pt x="4081160" y="4202370"/>
                </a:moveTo>
                <a:lnTo>
                  <a:pt x="4824522" y="5001784"/>
                </a:lnTo>
                <a:lnTo>
                  <a:pt x="4032086" y="5738657"/>
                </a:lnTo>
                <a:lnTo>
                  <a:pt x="3288725" y="4939243"/>
                </a:lnTo>
                <a:close/>
                <a:moveTo>
                  <a:pt x="2418391" y="4125294"/>
                </a:moveTo>
                <a:lnTo>
                  <a:pt x="3161753" y="4924708"/>
                </a:lnTo>
                <a:lnTo>
                  <a:pt x="2362340" y="5668070"/>
                </a:lnTo>
                <a:lnTo>
                  <a:pt x="1618978" y="4868656"/>
                </a:lnTo>
                <a:close/>
                <a:moveTo>
                  <a:pt x="4940704" y="3403095"/>
                </a:moveTo>
                <a:lnTo>
                  <a:pt x="5684065" y="4202509"/>
                </a:lnTo>
                <a:lnTo>
                  <a:pt x="4891630" y="4939381"/>
                </a:lnTo>
                <a:lnTo>
                  <a:pt x="4148268" y="4139968"/>
                </a:lnTo>
                <a:close/>
                <a:moveTo>
                  <a:pt x="3271671" y="3331843"/>
                </a:moveTo>
                <a:lnTo>
                  <a:pt x="4015033" y="4131257"/>
                </a:lnTo>
                <a:lnTo>
                  <a:pt x="3215619" y="4874618"/>
                </a:lnTo>
                <a:lnTo>
                  <a:pt x="2472258" y="4075205"/>
                </a:lnTo>
                <a:close/>
                <a:moveTo>
                  <a:pt x="1608903" y="3254767"/>
                </a:moveTo>
                <a:lnTo>
                  <a:pt x="2352264" y="4054181"/>
                </a:lnTo>
                <a:lnTo>
                  <a:pt x="1559828" y="4791054"/>
                </a:lnTo>
                <a:lnTo>
                  <a:pt x="816467" y="3991640"/>
                </a:lnTo>
                <a:close/>
                <a:moveTo>
                  <a:pt x="5791901" y="2611581"/>
                </a:moveTo>
                <a:lnTo>
                  <a:pt x="6534619" y="3410303"/>
                </a:lnTo>
                <a:lnTo>
                  <a:pt x="6534619" y="3411592"/>
                </a:lnTo>
                <a:lnTo>
                  <a:pt x="5742827" y="4147867"/>
                </a:lnTo>
                <a:lnTo>
                  <a:pt x="4999465" y="3348454"/>
                </a:lnTo>
                <a:close/>
                <a:moveTo>
                  <a:pt x="4131215" y="2532568"/>
                </a:moveTo>
                <a:lnTo>
                  <a:pt x="4874576" y="3331982"/>
                </a:lnTo>
                <a:lnTo>
                  <a:pt x="4075163" y="4075343"/>
                </a:lnTo>
                <a:lnTo>
                  <a:pt x="3331801" y="3275929"/>
                </a:lnTo>
                <a:close/>
                <a:moveTo>
                  <a:pt x="2462183" y="2461316"/>
                </a:moveTo>
                <a:lnTo>
                  <a:pt x="3205544" y="3260730"/>
                </a:lnTo>
                <a:lnTo>
                  <a:pt x="2413109" y="3997603"/>
                </a:lnTo>
                <a:lnTo>
                  <a:pt x="1669747" y="3198189"/>
                </a:lnTo>
                <a:close/>
                <a:moveTo>
                  <a:pt x="799414" y="2384240"/>
                </a:moveTo>
                <a:lnTo>
                  <a:pt x="1542775" y="3183654"/>
                </a:lnTo>
                <a:lnTo>
                  <a:pt x="743362" y="3927015"/>
                </a:lnTo>
                <a:lnTo>
                  <a:pt x="0" y="3127602"/>
                </a:lnTo>
                <a:close/>
                <a:moveTo>
                  <a:pt x="4982412" y="1741054"/>
                </a:moveTo>
                <a:lnTo>
                  <a:pt x="5725773" y="2540467"/>
                </a:lnTo>
                <a:lnTo>
                  <a:pt x="4926360" y="3283829"/>
                </a:lnTo>
                <a:lnTo>
                  <a:pt x="4182998" y="2484415"/>
                </a:lnTo>
                <a:close/>
                <a:moveTo>
                  <a:pt x="3321726" y="1662041"/>
                </a:moveTo>
                <a:lnTo>
                  <a:pt x="4065087" y="2461454"/>
                </a:lnTo>
                <a:lnTo>
                  <a:pt x="3272652" y="3198327"/>
                </a:lnTo>
                <a:lnTo>
                  <a:pt x="2529291" y="2398914"/>
                </a:lnTo>
                <a:close/>
                <a:moveTo>
                  <a:pt x="1652694" y="1590789"/>
                </a:moveTo>
                <a:lnTo>
                  <a:pt x="2396055" y="2390203"/>
                </a:lnTo>
                <a:lnTo>
                  <a:pt x="1596642" y="3133564"/>
                </a:lnTo>
                <a:lnTo>
                  <a:pt x="853280" y="2334151"/>
                </a:lnTo>
                <a:close/>
                <a:moveTo>
                  <a:pt x="4172923" y="870527"/>
                </a:moveTo>
                <a:lnTo>
                  <a:pt x="4916284" y="1669940"/>
                </a:lnTo>
                <a:lnTo>
                  <a:pt x="4123849" y="2406813"/>
                </a:lnTo>
                <a:lnTo>
                  <a:pt x="3380487" y="1607400"/>
                </a:lnTo>
                <a:close/>
                <a:moveTo>
                  <a:pt x="2512237" y="791514"/>
                </a:moveTo>
                <a:lnTo>
                  <a:pt x="3255598" y="1590927"/>
                </a:lnTo>
                <a:lnTo>
                  <a:pt x="2456185" y="2334289"/>
                </a:lnTo>
                <a:lnTo>
                  <a:pt x="1712824" y="1534875"/>
                </a:lnTo>
                <a:close/>
                <a:moveTo>
                  <a:pt x="3363434" y="0"/>
                </a:moveTo>
                <a:lnTo>
                  <a:pt x="4106795" y="799413"/>
                </a:lnTo>
                <a:lnTo>
                  <a:pt x="3307382" y="1542775"/>
                </a:lnTo>
                <a:lnTo>
                  <a:pt x="2564021" y="743361"/>
                </a:lnTo>
                <a:close/>
              </a:path>
            </a:pathLst>
          </a:custGeom>
          <a:solidFill>
            <a:schemeClr val="tx1">
              <a:lumMod val="20000"/>
              <a:lumOff val="80000"/>
            </a:schemeClr>
          </a:solidFill>
        </p:spPr>
        <p:txBody>
          <a:bodyPr wrap="square" anchor="ctr">
            <a:noAutofit/>
          </a:bodyPr>
          <a:lstStyle>
            <a:lvl1pPr algn="l">
              <a:defRPr>
                <a:solidFill>
                  <a:srgbClr val="C00000"/>
                </a:solidFill>
              </a:defRPr>
            </a:lvl1pPr>
          </a:lstStyle>
          <a:p>
            <a:r>
              <a:rPr lang="en-ZA" dirty="0"/>
              <a:t>Add picture into this grid</a:t>
            </a:r>
          </a:p>
        </p:txBody>
      </p:sp>
      <p:sp>
        <p:nvSpPr>
          <p:cNvPr id="121" name="Rectangle 120">
            <a:extLst>
              <a:ext uri="{FF2B5EF4-FFF2-40B4-BE49-F238E27FC236}">
                <a16:creationId xmlns:a16="http://schemas.microsoft.com/office/drawing/2014/main" id="{794A9207-3F8C-ABE6-D16C-6D6DD85465EB}"/>
              </a:ext>
            </a:extLst>
          </p:cNvPr>
          <p:cNvSpPr/>
          <p:nvPr userDrawn="1"/>
        </p:nvSpPr>
        <p:spPr>
          <a:xfrm>
            <a:off x="0" y="581891"/>
            <a:ext cx="9144000" cy="4561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3" name="Google Shape;355;p27">
            <a:extLst>
              <a:ext uri="{FF2B5EF4-FFF2-40B4-BE49-F238E27FC236}">
                <a16:creationId xmlns:a16="http://schemas.microsoft.com/office/drawing/2014/main" id="{44F96268-CD9B-BFB3-E12D-BC5AB00A4555}"/>
              </a:ext>
            </a:extLst>
          </p:cNvPr>
          <p:cNvSpPr txBox="1">
            <a:spLocks noGrp="1"/>
          </p:cNvSpPr>
          <p:nvPr>
            <p:ph type="title" hasCustomPrompt="1"/>
          </p:nvPr>
        </p:nvSpPr>
        <p:spPr>
          <a:xfrm>
            <a:off x="511728" y="1948500"/>
            <a:ext cx="3903802" cy="1133739"/>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Font typeface="Arial"/>
              <a:buNone/>
              <a:defRPr sz="3200" b="1">
                <a:solidFill>
                  <a:sysClr val="windowText" lastClr="000000"/>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grpSp>
        <p:nvGrpSpPr>
          <p:cNvPr id="178" name="Group 177">
            <a:extLst>
              <a:ext uri="{FF2B5EF4-FFF2-40B4-BE49-F238E27FC236}">
                <a16:creationId xmlns:a16="http://schemas.microsoft.com/office/drawing/2014/main" id="{10272357-ABD7-8048-03C2-ADEA7F1255E9}"/>
              </a:ext>
            </a:extLst>
          </p:cNvPr>
          <p:cNvGrpSpPr/>
          <p:nvPr userDrawn="1"/>
        </p:nvGrpSpPr>
        <p:grpSpPr>
          <a:xfrm>
            <a:off x="1" y="181493"/>
            <a:ext cx="1192254" cy="839487"/>
            <a:chOff x="0" y="226566"/>
            <a:chExt cx="1623207" cy="1142929"/>
          </a:xfrm>
        </p:grpSpPr>
        <p:sp>
          <p:nvSpPr>
            <p:cNvPr id="179" name="Rectangle 178">
              <a:extLst>
                <a:ext uri="{FF2B5EF4-FFF2-40B4-BE49-F238E27FC236}">
                  <a16:creationId xmlns:a16="http://schemas.microsoft.com/office/drawing/2014/main" id="{F4EB684D-BB90-A8EB-D95E-DE2B2571DC47}"/>
                </a:ext>
              </a:extLst>
            </p:cNvPr>
            <p:cNvSpPr/>
            <p:nvPr userDrawn="1"/>
          </p:nvSpPr>
          <p:spPr>
            <a:xfrm>
              <a:off x="0" y="552392"/>
              <a:ext cx="682304" cy="119104"/>
            </a:xfrm>
            <a:prstGeom prst="rect">
              <a:avLst/>
            </a:prstGeom>
            <a:gradFill flip="none" rotWithShape="1">
              <a:gsLst>
                <a:gs pos="98387">
                  <a:srgbClr val="FF0000"/>
                </a:gs>
                <a:gs pos="2688">
                  <a:srgbClr val="FF0000"/>
                </a:gs>
                <a:gs pos="37000">
                  <a:srgbClr val="C00000"/>
                </a:gs>
                <a:gs pos="71000">
                  <a:srgbClr val="8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400"/>
            </a:p>
          </p:txBody>
        </p:sp>
        <p:pic>
          <p:nvPicPr>
            <p:cNvPr id="180" name="Picture 179">
              <a:extLst>
                <a:ext uri="{FF2B5EF4-FFF2-40B4-BE49-F238E27FC236}">
                  <a16:creationId xmlns:a16="http://schemas.microsoft.com/office/drawing/2014/main" id="{98D10E6C-5EAB-B2F0-2522-047299C055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0278" y="226566"/>
              <a:ext cx="1142929" cy="1142929"/>
            </a:xfrm>
            <a:prstGeom prst="rect">
              <a:avLst/>
            </a:prstGeom>
          </p:spPr>
        </p:pic>
      </p:grpSp>
      <p:pic>
        <p:nvPicPr>
          <p:cNvPr id="26" name="Picture 25">
            <a:extLst>
              <a:ext uri="{FF2B5EF4-FFF2-40B4-BE49-F238E27FC236}">
                <a16:creationId xmlns:a16="http://schemas.microsoft.com/office/drawing/2014/main" id="{57407DE1-96B9-2CB7-20D2-873E8A1D6E88}"/>
              </a:ext>
            </a:extLst>
          </p:cNvPr>
          <p:cNvPicPr>
            <a:picLocks noGrp="1" noRot="1" noChangeAspect="1" noMove="1" noResize="1" noEditPoints="1" noAdjustHandles="1" noChangeArrowheads="1" noChangeShapeType="1" noCrop="1"/>
          </p:cNvPicPr>
          <p:nvPr userDrawn="1"/>
        </p:nvPicPr>
        <p:blipFill>
          <a:blip r:embed="rId3"/>
          <a:srcRect/>
          <a:stretch/>
        </p:blipFill>
        <p:spPr>
          <a:xfrm>
            <a:off x="102209" y="4978776"/>
            <a:ext cx="172624" cy="23016"/>
          </a:xfrm>
          <a:prstGeom prst="rect">
            <a:avLst/>
          </a:prstGeom>
        </p:spPr>
      </p:pic>
      <p:sp>
        <p:nvSpPr>
          <p:cNvPr id="28" name="Slide Number Placeholder 13">
            <a:extLst>
              <a:ext uri="{FF2B5EF4-FFF2-40B4-BE49-F238E27FC236}">
                <a16:creationId xmlns:a16="http://schemas.microsoft.com/office/drawing/2014/main" id="{CA48E1AB-C8B8-F339-234E-21478E1293CD}"/>
              </a:ext>
            </a:extLst>
          </p:cNvPr>
          <p:cNvSpPr>
            <a:spLocks noGrp="1"/>
          </p:cNvSpPr>
          <p:nvPr>
            <p:ph type="sldNum" sz="quarter" idx="4"/>
          </p:nvPr>
        </p:nvSpPr>
        <p:spPr>
          <a:xfrm>
            <a:off x="82192" y="4706097"/>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spTree>
    <p:extLst>
      <p:ext uri="{BB962C8B-B14F-4D97-AF65-F5344CB8AC3E}">
        <p14:creationId xmlns:p14="http://schemas.microsoft.com/office/powerpoint/2010/main" val="3228544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Red Diamond Grid Photo">
    <p:spTree>
      <p:nvGrpSpPr>
        <p:cNvPr id="1" name=""/>
        <p:cNvGrpSpPr/>
        <p:nvPr/>
      </p:nvGrpSpPr>
      <p:grpSpPr>
        <a:xfrm>
          <a:off x="0" y="0"/>
          <a:ext cx="0" cy="0"/>
          <a:chOff x="0" y="0"/>
          <a:chExt cx="0" cy="0"/>
        </a:xfrm>
      </p:grpSpPr>
      <p:sp>
        <p:nvSpPr>
          <p:cNvPr id="7" name="Freeform 16">
            <a:extLst>
              <a:ext uri="{FF2B5EF4-FFF2-40B4-BE49-F238E27FC236}">
                <a16:creationId xmlns:a16="http://schemas.microsoft.com/office/drawing/2014/main" id="{5E338B56-879A-317F-7E20-0AC8359D8C9F}"/>
              </a:ext>
            </a:extLst>
          </p:cNvPr>
          <p:cNvSpPr/>
          <p:nvPr userDrawn="1"/>
        </p:nvSpPr>
        <p:spPr>
          <a:xfrm>
            <a:off x="0" y="-2"/>
            <a:ext cx="9144000" cy="5189839"/>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Picture Placeholder 21">
            <a:extLst>
              <a:ext uri="{FF2B5EF4-FFF2-40B4-BE49-F238E27FC236}">
                <a16:creationId xmlns:a16="http://schemas.microsoft.com/office/drawing/2014/main" id="{EF138BD4-A1CC-3494-A1AA-B2A44ACE151A}"/>
              </a:ext>
            </a:extLst>
          </p:cNvPr>
          <p:cNvSpPr>
            <a:spLocks noGrp="1"/>
          </p:cNvSpPr>
          <p:nvPr>
            <p:ph type="pic" sz="quarter" idx="11" hasCustomPrompt="1"/>
          </p:nvPr>
        </p:nvSpPr>
        <p:spPr>
          <a:xfrm>
            <a:off x="5018423" y="-694305"/>
            <a:ext cx="6534619" cy="6532108"/>
          </a:xfrm>
          <a:custGeom>
            <a:avLst/>
            <a:gdLst>
              <a:gd name="connsiteX0" fmla="*/ 3227880 w 6534619"/>
              <a:gd name="connsiteY0" fmla="*/ 4995822 h 6532108"/>
              <a:gd name="connsiteX1" fmla="*/ 3971242 w 6534619"/>
              <a:gd name="connsiteY1" fmla="*/ 5795235 h 6532108"/>
              <a:gd name="connsiteX2" fmla="*/ 3178806 w 6534619"/>
              <a:gd name="connsiteY2" fmla="*/ 6532108 h 6532108"/>
              <a:gd name="connsiteX3" fmla="*/ 2435445 w 6534619"/>
              <a:gd name="connsiteY3" fmla="*/ 5732695 h 6532108"/>
              <a:gd name="connsiteX4" fmla="*/ 4081160 w 6534619"/>
              <a:gd name="connsiteY4" fmla="*/ 4202370 h 6532108"/>
              <a:gd name="connsiteX5" fmla="*/ 4824522 w 6534619"/>
              <a:gd name="connsiteY5" fmla="*/ 5001784 h 6532108"/>
              <a:gd name="connsiteX6" fmla="*/ 4032086 w 6534619"/>
              <a:gd name="connsiteY6" fmla="*/ 5738657 h 6532108"/>
              <a:gd name="connsiteX7" fmla="*/ 3288725 w 6534619"/>
              <a:gd name="connsiteY7" fmla="*/ 4939243 h 6532108"/>
              <a:gd name="connsiteX8" fmla="*/ 2418391 w 6534619"/>
              <a:gd name="connsiteY8" fmla="*/ 4125294 h 6532108"/>
              <a:gd name="connsiteX9" fmla="*/ 3161753 w 6534619"/>
              <a:gd name="connsiteY9" fmla="*/ 4924708 h 6532108"/>
              <a:gd name="connsiteX10" fmla="*/ 2362340 w 6534619"/>
              <a:gd name="connsiteY10" fmla="*/ 5668070 h 6532108"/>
              <a:gd name="connsiteX11" fmla="*/ 1618978 w 6534619"/>
              <a:gd name="connsiteY11" fmla="*/ 4868656 h 6532108"/>
              <a:gd name="connsiteX12" fmla="*/ 4940704 w 6534619"/>
              <a:gd name="connsiteY12" fmla="*/ 3403095 h 6532108"/>
              <a:gd name="connsiteX13" fmla="*/ 5684065 w 6534619"/>
              <a:gd name="connsiteY13" fmla="*/ 4202509 h 6532108"/>
              <a:gd name="connsiteX14" fmla="*/ 4891630 w 6534619"/>
              <a:gd name="connsiteY14" fmla="*/ 4939381 h 6532108"/>
              <a:gd name="connsiteX15" fmla="*/ 4148268 w 6534619"/>
              <a:gd name="connsiteY15" fmla="*/ 4139968 h 6532108"/>
              <a:gd name="connsiteX16" fmla="*/ 3271671 w 6534619"/>
              <a:gd name="connsiteY16" fmla="*/ 3331843 h 6532108"/>
              <a:gd name="connsiteX17" fmla="*/ 4015033 w 6534619"/>
              <a:gd name="connsiteY17" fmla="*/ 4131257 h 6532108"/>
              <a:gd name="connsiteX18" fmla="*/ 3215619 w 6534619"/>
              <a:gd name="connsiteY18" fmla="*/ 4874618 h 6532108"/>
              <a:gd name="connsiteX19" fmla="*/ 2472258 w 6534619"/>
              <a:gd name="connsiteY19" fmla="*/ 4075205 h 6532108"/>
              <a:gd name="connsiteX20" fmla="*/ 1608903 w 6534619"/>
              <a:gd name="connsiteY20" fmla="*/ 3254767 h 6532108"/>
              <a:gd name="connsiteX21" fmla="*/ 2352264 w 6534619"/>
              <a:gd name="connsiteY21" fmla="*/ 4054181 h 6532108"/>
              <a:gd name="connsiteX22" fmla="*/ 1559828 w 6534619"/>
              <a:gd name="connsiteY22" fmla="*/ 4791054 h 6532108"/>
              <a:gd name="connsiteX23" fmla="*/ 816467 w 6534619"/>
              <a:gd name="connsiteY23" fmla="*/ 3991640 h 6532108"/>
              <a:gd name="connsiteX24" fmla="*/ 5791901 w 6534619"/>
              <a:gd name="connsiteY24" fmla="*/ 2611581 h 6532108"/>
              <a:gd name="connsiteX25" fmla="*/ 6534619 w 6534619"/>
              <a:gd name="connsiteY25" fmla="*/ 3410303 h 6532108"/>
              <a:gd name="connsiteX26" fmla="*/ 6534619 w 6534619"/>
              <a:gd name="connsiteY26" fmla="*/ 3411592 h 6532108"/>
              <a:gd name="connsiteX27" fmla="*/ 5742827 w 6534619"/>
              <a:gd name="connsiteY27" fmla="*/ 4147867 h 6532108"/>
              <a:gd name="connsiteX28" fmla="*/ 4999465 w 6534619"/>
              <a:gd name="connsiteY28" fmla="*/ 3348454 h 6532108"/>
              <a:gd name="connsiteX29" fmla="*/ 4131215 w 6534619"/>
              <a:gd name="connsiteY29" fmla="*/ 2532568 h 6532108"/>
              <a:gd name="connsiteX30" fmla="*/ 4874576 w 6534619"/>
              <a:gd name="connsiteY30" fmla="*/ 3331982 h 6532108"/>
              <a:gd name="connsiteX31" fmla="*/ 4075163 w 6534619"/>
              <a:gd name="connsiteY31" fmla="*/ 4075343 h 6532108"/>
              <a:gd name="connsiteX32" fmla="*/ 3331801 w 6534619"/>
              <a:gd name="connsiteY32" fmla="*/ 3275929 h 6532108"/>
              <a:gd name="connsiteX33" fmla="*/ 2462183 w 6534619"/>
              <a:gd name="connsiteY33" fmla="*/ 2461316 h 6532108"/>
              <a:gd name="connsiteX34" fmla="*/ 3205544 w 6534619"/>
              <a:gd name="connsiteY34" fmla="*/ 3260730 h 6532108"/>
              <a:gd name="connsiteX35" fmla="*/ 2413109 w 6534619"/>
              <a:gd name="connsiteY35" fmla="*/ 3997603 h 6532108"/>
              <a:gd name="connsiteX36" fmla="*/ 1669747 w 6534619"/>
              <a:gd name="connsiteY36" fmla="*/ 3198189 h 6532108"/>
              <a:gd name="connsiteX37" fmla="*/ 799414 w 6534619"/>
              <a:gd name="connsiteY37" fmla="*/ 2384240 h 6532108"/>
              <a:gd name="connsiteX38" fmla="*/ 1542775 w 6534619"/>
              <a:gd name="connsiteY38" fmla="*/ 3183654 h 6532108"/>
              <a:gd name="connsiteX39" fmla="*/ 743362 w 6534619"/>
              <a:gd name="connsiteY39" fmla="*/ 3927015 h 6532108"/>
              <a:gd name="connsiteX40" fmla="*/ 0 w 6534619"/>
              <a:gd name="connsiteY40" fmla="*/ 3127602 h 6532108"/>
              <a:gd name="connsiteX41" fmla="*/ 4982412 w 6534619"/>
              <a:gd name="connsiteY41" fmla="*/ 1741054 h 6532108"/>
              <a:gd name="connsiteX42" fmla="*/ 5725773 w 6534619"/>
              <a:gd name="connsiteY42" fmla="*/ 2540467 h 6532108"/>
              <a:gd name="connsiteX43" fmla="*/ 4926360 w 6534619"/>
              <a:gd name="connsiteY43" fmla="*/ 3283829 h 6532108"/>
              <a:gd name="connsiteX44" fmla="*/ 4182998 w 6534619"/>
              <a:gd name="connsiteY44" fmla="*/ 2484415 h 6532108"/>
              <a:gd name="connsiteX45" fmla="*/ 3321726 w 6534619"/>
              <a:gd name="connsiteY45" fmla="*/ 1662041 h 6532108"/>
              <a:gd name="connsiteX46" fmla="*/ 4065087 w 6534619"/>
              <a:gd name="connsiteY46" fmla="*/ 2461454 h 6532108"/>
              <a:gd name="connsiteX47" fmla="*/ 3272652 w 6534619"/>
              <a:gd name="connsiteY47" fmla="*/ 3198327 h 6532108"/>
              <a:gd name="connsiteX48" fmla="*/ 2529291 w 6534619"/>
              <a:gd name="connsiteY48" fmla="*/ 2398914 h 6532108"/>
              <a:gd name="connsiteX49" fmla="*/ 1652694 w 6534619"/>
              <a:gd name="connsiteY49" fmla="*/ 1590789 h 6532108"/>
              <a:gd name="connsiteX50" fmla="*/ 2396055 w 6534619"/>
              <a:gd name="connsiteY50" fmla="*/ 2390203 h 6532108"/>
              <a:gd name="connsiteX51" fmla="*/ 1596642 w 6534619"/>
              <a:gd name="connsiteY51" fmla="*/ 3133564 h 6532108"/>
              <a:gd name="connsiteX52" fmla="*/ 853280 w 6534619"/>
              <a:gd name="connsiteY52" fmla="*/ 2334151 h 6532108"/>
              <a:gd name="connsiteX53" fmla="*/ 4172923 w 6534619"/>
              <a:gd name="connsiteY53" fmla="*/ 870527 h 6532108"/>
              <a:gd name="connsiteX54" fmla="*/ 4916284 w 6534619"/>
              <a:gd name="connsiteY54" fmla="*/ 1669940 h 6532108"/>
              <a:gd name="connsiteX55" fmla="*/ 4123849 w 6534619"/>
              <a:gd name="connsiteY55" fmla="*/ 2406813 h 6532108"/>
              <a:gd name="connsiteX56" fmla="*/ 3380487 w 6534619"/>
              <a:gd name="connsiteY56" fmla="*/ 1607400 h 6532108"/>
              <a:gd name="connsiteX57" fmla="*/ 2512237 w 6534619"/>
              <a:gd name="connsiteY57" fmla="*/ 791514 h 6532108"/>
              <a:gd name="connsiteX58" fmla="*/ 3255598 w 6534619"/>
              <a:gd name="connsiteY58" fmla="*/ 1590927 h 6532108"/>
              <a:gd name="connsiteX59" fmla="*/ 2456185 w 6534619"/>
              <a:gd name="connsiteY59" fmla="*/ 2334289 h 6532108"/>
              <a:gd name="connsiteX60" fmla="*/ 1712824 w 6534619"/>
              <a:gd name="connsiteY60" fmla="*/ 1534875 h 6532108"/>
              <a:gd name="connsiteX61" fmla="*/ 3363434 w 6534619"/>
              <a:gd name="connsiteY61" fmla="*/ 0 h 6532108"/>
              <a:gd name="connsiteX62" fmla="*/ 4106795 w 6534619"/>
              <a:gd name="connsiteY62" fmla="*/ 799413 h 6532108"/>
              <a:gd name="connsiteX63" fmla="*/ 3307382 w 6534619"/>
              <a:gd name="connsiteY63" fmla="*/ 1542775 h 6532108"/>
              <a:gd name="connsiteX64" fmla="*/ 2564021 w 6534619"/>
              <a:gd name="connsiteY64" fmla="*/ 743361 h 653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534619" h="6532108">
                <a:moveTo>
                  <a:pt x="3227880" y="4995822"/>
                </a:moveTo>
                <a:lnTo>
                  <a:pt x="3971242" y="5795235"/>
                </a:lnTo>
                <a:lnTo>
                  <a:pt x="3178806" y="6532108"/>
                </a:lnTo>
                <a:lnTo>
                  <a:pt x="2435445" y="5732695"/>
                </a:lnTo>
                <a:close/>
                <a:moveTo>
                  <a:pt x="4081160" y="4202370"/>
                </a:moveTo>
                <a:lnTo>
                  <a:pt x="4824522" y="5001784"/>
                </a:lnTo>
                <a:lnTo>
                  <a:pt x="4032086" y="5738657"/>
                </a:lnTo>
                <a:lnTo>
                  <a:pt x="3288725" y="4939243"/>
                </a:lnTo>
                <a:close/>
                <a:moveTo>
                  <a:pt x="2418391" y="4125294"/>
                </a:moveTo>
                <a:lnTo>
                  <a:pt x="3161753" y="4924708"/>
                </a:lnTo>
                <a:lnTo>
                  <a:pt x="2362340" y="5668070"/>
                </a:lnTo>
                <a:lnTo>
                  <a:pt x="1618978" y="4868656"/>
                </a:lnTo>
                <a:close/>
                <a:moveTo>
                  <a:pt x="4940704" y="3403095"/>
                </a:moveTo>
                <a:lnTo>
                  <a:pt x="5684065" y="4202509"/>
                </a:lnTo>
                <a:lnTo>
                  <a:pt x="4891630" y="4939381"/>
                </a:lnTo>
                <a:lnTo>
                  <a:pt x="4148268" y="4139968"/>
                </a:lnTo>
                <a:close/>
                <a:moveTo>
                  <a:pt x="3271671" y="3331843"/>
                </a:moveTo>
                <a:lnTo>
                  <a:pt x="4015033" y="4131257"/>
                </a:lnTo>
                <a:lnTo>
                  <a:pt x="3215619" y="4874618"/>
                </a:lnTo>
                <a:lnTo>
                  <a:pt x="2472258" y="4075205"/>
                </a:lnTo>
                <a:close/>
                <a:moveTo>
                  <a:pt x="1608903" y="3254767"/>
                </a:moveTo>
                <a:lnTo>
                  <a:pt x="2352264" y="4054181"/>
                </a:lnTo>
                <a:lnTo>
                  <a:pt x="1559828" y="4791054"/>
                </a:lnTo>
                <a:lnTo>
                  <a:pt x="816467" y="3991640"/>
                </a:lnTo>
                <a:close/>
                <a:moveTo>
                  <a:pt x="5791901" y="2611581"/>
                </a:moveTo>
                <a:lnTo>
                  <a:pt x="6534619" y="3410303"/>
                </a:lnTo>
                <a:lnTo>
                  <a:pt x="6534619" y="3411592"/>
                </a:lnTo>
                <a:lnTo>
                  <a:pt x="5742827" y="4147867"/>
                </a:lnTo>
                <a:lnTo>
                  <a:pt x="4999465" y="3348454"/>
                </a:lnTo>
                <a:close/>
                <a:moveTo>
                  <a:pt x="4131215" y="2532568"/>
                </a:moveTo>
                <a:lnTo>
                  <a:pt x="4874576" y="3331982"/>
                </a:lnTo>
                <a:lnTo>
                  <a:pt x="4075163" y="4075343"/>
                </a:lnTo>
                <a:lnTo>
                  <a:pt x="3331801" y="3275929"/>
                </a:lnTo>
                <a:close/>
                <a:moveTo>
                  <a:pt x="2462183" y="2461316"/>
                </a:moveTo>
                <a:lnTo>
                  <a:pt x="3205544" y="3260730"/>
                </a:lnTo>
                <a:lnTo>
                  <a:pt x="2413109" y="3997603"/>
                </a:lnTo>
                <a:lnTo>
                  <a:pt x="1669747" y="3198189"/>
                </a:lnTo>
                <a:close/>
                <a:moveTo>
                  <a:pt x="799414" y="2384240"/>
                </a:moveTo>
                <a:lnTo>
                  <a:pt x="1542775" y="3183654"/>
                </a:lnTo>
                <a:lnTo>
                  <a:pt x="743362" y="3927015"/>
                </a:lnTo>
                <a:lnTo>
                  <a:pt x="0" y="3127602"/>
                </a:lnTo>
                <a:close/>
                <a:moveTo>
                  <a:pt x="4982412" y="1741054"/>
                </a:moveTo>
                <a:lnTo>
                  <a:pt x="5725773" y="2540467"/>
                </a:lnTo>
                <a:lnTo>
                  <a:pt x="4926360" y="3283829"/>
                </a:lnTo>
                <a:lnTo>
                  <a:pt x="4182998" y="2484415"/>
                </a:lnTo>
                <a:close/>
                <a:moveTo>
                  <a:pt x="3321726" y="1662041"/>
                </a:moveTo>
                <a:lnTo>
                  <a:pt x="4065087" y="2461454"/>
                </a:lnTo>
                <a:lnTo>
                  <a:pt x="3272652" y="3198327"/>
                </a:lnTo>
                <a:lnTo>
                  <a:pt x="2529291" y="2398914"/>
                </a:lnTo>
                <a:close/>
                <a:moveTo>
                  <a:pt x="1652694" y="1590789"/>
                </a:moveTo>
                <a:lnTo>
                  <a:pt x="2396055" y="2390203"/>
                </a:lnTo>
                <a:lnTo>
                  <a:pt x="1596642" y="3133564"/>
                </a:lnTo>
                <a:lnTo>
                  <a:pt x="853280" y="2334151"/>
                </a:lnTo>
                <a:close/>
                <a:moveTo>
                  <a:pt x="4172923" y="870527"/>
                </a:moveTo>
                <a:lnTo>
                  <a:pt x="4916284" y="1669940"/>
                </a:lnTo>
                <a:lnTo>
                  <a:pt x="4123849" y="2406813"/>
                </a:lnTo>
                <a:lnTo>
                  <a:pt x="3380487" y="1607400"/>
                </a:lnTo>
                <a:close/>
                <a:moveTo>
                  <a:pt x="2512237" y="791514"/>
                </a:moveTo>
                <a:lnTo>
                  <a:pt x="3255598" y="1590927"/>
                </a:lnTo>
                <a:lnTo>
                  <a:pt x="2456185" y="2334289"/>
                </a:lnTo>
                <a:lnTo>
                  <a:pt x="1712824" y="1534875"/>
                </a:lnTo>
                <a:close/>
                <a:moveTo>
                  <a:pt x="3363434" y="0"/>
                </a:moveTo>
                <a:lnTo>
                  <a:pt x="4106795" y="799413"/>
                </a:lnTo>
                <a:lnTo>
                  <a:pt x="3307382" y="1542775"/>
                </a:lnTo>
                <a:lnTo>
                  <a:pt x="2564021" y="743361"/>
                </a:lnTo>
                <a:close/>
              </a:path>
            </a:pathLst>
          </a:custGeom>
          <a:solidFill>
            <a:schemeClr val="tx1">
              <a:lumMod val="20000"/>
              <a:lumOff val="80000"/>
            </a:schemeClr>
          </a:solidFill>
        </p:spPr>
        <p:txBody>
          <a:bodyPr wrap="square" anchor="ctr">
            <a:noAutofit/>
          </a:bodyPr>
          <a:lstStyle>
            <a:lvl1pPr algn="l">
              <a:defRPr>
                <a:solidFill>
                  <a:srgbClr val="C00000"/>
                </a:solidFill>
              </a:defRPr>
            </a:lvl1pPr>
          </a:lstStyle>
          <a:p>
            <a:r>
              <a:rPr lang="en-ZA" dirty="0"/>
              <a:t>Add picture into this grid</a:t>
            </a:r>
          </a:p>
        </p:txBody>
      </p:sp>
      <p:sp>
        <p:nvSpPr>
          <p:cNvPr id="121" name="Rectangle 120">
            <a:extLst>
              <a:ext uri="{FF2B5EF4-FFF2-40B4-BE49-F238E27FC236}">
                <a16:creationId xmlns:a16="http://schemas.microsoft.com/office/drawing/2014/main" id="{794A9207-3F8C-ABE6-D16C-6D6DD85465EB}"/>
              </a:ext>
            </a:extLst>
          </p:cNvPr>
          <p:cNvSpPr/>
          <p:nvPr userDrawn="1"/>
        </p:nvSpPr>
        <p:spPr>
          <a:xfrm>
            <a:off x="0" y="581891"/>
            <a:ext cx="9144000" cy="4561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3" name="Google Shape;355;p27">
            <a:extLst>
              <a:ext uri="{FF2B5EF4-FFF2-40B4-BE49-F238E27FC236}">
                <a16:creationId xmlns:a16="http://schemas.microsoft.com/office/drawing/2014/main" id="{44F96268-CD9B-BFB3-E12D-BC5AB00A4555}"/>
              </a:ext>
            </a:extLst>
          </p:cNvPr>
          <p:cNvSpPr txBox="1">
            <a:spLocks noGrp="1"/>
          </p:cNvSpPr>
          <p:nvPr>
            <p:ph type="title" hasCustomPrompt="1"/>
          </p:nvPr>
        </p:nvSpPr>
        <p:spPr>
          <a:xfrm>
            <a:off x="352768" y="1948500"/>
            <a:ext cx="4219232" cy="1133739"/>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Font typeface="Arial"/>
              <a:buNone/>
              <a:defRPr sz="3200" b="1">
                <a:solidFill>
                  <a:schemeClr val="bg1"/>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grpSp>
        <p:nvGrpSpPr>
          <p:cNvPr id="178" name="Group 177">
            <a:extLst>
              <a:ext uri="{FF2B5EF4-FFF2-40B4-BE49-F238E27FC236}">
                <a16:creationId xmlns:a16="http://schemas.microsoft.com/office/drawing/2014/main" id="{10272357-ABD7-8048-03C2-ADEA7F1255E9}"/>
              </a:ext>
            </a:extLst>
          </p:cNvPr>
          <p:cNvGrpSpPr/>
          <p:nvPr userDrawn="1"/>
        </p:nvGrpSpPr>
        <p:grpSpPr>
          <a:xfrm>
            <a:off x="1" y="181493"/>
            <a:ext cx="1192254" cy="839487"/>
            <a:chOff x="0" y="226566"/>
            <a:chExt cx="1623207" cy="1142929"/>
          </a:xfrm>
        </p:grpSpPr>
        <p:sp>
          <p:nvSpPr>
            <p:cNvPr id="179" name="Rectangle 178">
              <a:extLst>
                <a:ext uri="{FF2B5EF4-FFF2-40B4-BE49-F238E27FC236}">
                  <a16:creationId xmlns:a16="http://schemas.microsoft.com/office/drawing/2014/main" id="{F4EB684D-BB90-A8EB-D95E-DE2B2571DC47}"/>
                </a:ext>
              </a:extLst>
            </p:cNvPr>
            <p:cNvSpPr/>
            <p:nvPr userDrawn="1"/>
          </p:nvSpPr>
          <p:spPr>
            <a:xfrm>
              <a:off x="0" y="552392"/>
              <a:ext cx="682304" cy="119104"/>
            </a:xfrm>
            <a:prstGeom prst="rect">
              <a:avLst/>
            </a:prstGeom>
            <a:gradFill flip="none" rotWithShape="1">
              <a:gsLst>
                <a:gs pos="98387">
                  <a:srgbClr val="FF0000"/>
                </a:gs>
                <a:gs pos="2688">
                  <a:srgbClr val="FF0000"/>
                </a:gs>
                <a:gs pos="37000">
                  <a:srgbClr val="C00000"/>
                </a:gs>
                <a:gs pos="71000">
                  <a:srgbClr val="8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400"/>
            </a:p>
          </p:txBody>
        </p:sp>
        <p:pic>
          <p:nvPicPr>
            <p:cNvPr id="180" name="Picture 179">
              <a:extLst>
                <a:ext uri="{FF2B5EF4-FFF2-40B4-BE49-F238E27FC236}">
                  <a16:creationId xmlns:a16="http://schemas.microsoft.com/office/drawing/2014/main" id="{98D10E6C-5EAB-B2F0-2522-047299C055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0278" y="226566"/>
              <a:ext cx="1142929" cy="1142929"/>
            </a:xfrm>
            <a:prstGeom prst="rect">
              <a:avLst/>
            </a:prstGeom>
          </p:spPr>
        </p:pic>
      </p:grpSp>
      <p:pic>
        <p:nvPicPr>
          <p:cNvPr id="4" name="Picture 3">
            <a:extLst>
              <a:ext uri="{FF2B5EF4-FFF2-40B4-BE49-F238E27FC236}">
                <a16:creationId xmlns:a16="http://schemas.microsoft.com/office/drawing/2014/main" id="{EF043EB3-EBE7-D9F2-F257-DCFE550F9150}"/>
              </a:ext>
            </a:extLst>
          </p:cNvPr>
          <p:cNvPicPr>
            <a:picLocks noGrp="1" noRot="1" noChangeAspect="1" noMove="1" noResize="1" noEditPoints="1" noAdjustHandles="1" noChangeArrowheads="1" noChangeShapeType="1" noCrop="1"/>
          </p:cNvPicPr>
          <p:nvPr userDrawn="1"/>
        </p:nvPicPr>
        <p:blipFill>
          <a:blip r:embed="rId3"/>
          <a:srcRect/>
          <a:stretch/>
        </p:blipFill>
        <p:spPr>
          <a:xfrm>
            <a:off x="73865" y="5086712"/>
            <a:ext cx="172624" cy="23016"/>
          </a:xfrm>
          <a:prstGeom prst="rect">
            <a:avLst/>
          </a:prstGeom>
        </p:spPr>
      </p:pic>
      <p:sp>
        <p:nvSpPr>
          <p:cNvPr id="5" name="Slide Number Placeholder 13">
            <a:extLst>
              <a:ext uri="{FF2B5EF4-FFF2-40B4-BE49-F238E27FC236}">
                <a16:creationId xmlns:a16="http://schemas.microsoft.com/office/drawing/2014/main" id="{EF615EC7-07FC-1334-F32A-B6115E87361C}"/>
              </a:ext>
            </a:extLst>
          </p:cNvPr>
          <p:cNvSpPr>
            <a:spLocks noGrp="1"/>
          </p:cNvSpPr>
          <p:nvPr>
            <p:ph type="sldNum" sz="quarter" idx="4"/>
          </p:nvPr>
        </p:nvSpPr>
        <p:spPr>
          <a:xfrm>
            <a:off x="-57828" y="4840174"/>
            <a:ext cx="385282" cy="244366"/>
          </a:xfrm>
          <a:prstGeom prst="rect">
            <a:avLst/>
          </a:prstGeom>
        </p:spPr>
        <p:txBody>
          <a:bodyPr vert="horz" lIns="91440" tIns="45720" rIns="91440" bIns="45720" rtlCol="0" anchor="ctr"/>
          <a:lstStyle>
            <a:lvl1pPr algn="ctr">
              <a:defRPr sz="1000">
                <a:solidFill>
                  <a:schemeClr val="accent2">
                    <a:lumMod val="50000"/>
                  </a:schemeClr>
                </a:solidFill>
              </a:defRPr>
            </a:lvl1pPr>
          </a:lstStyle>
          <a:p>
            <a:fld id="{403A41B6-9076-4E38-A382-47993ADED408}" type="slidenum">
              <a:rPr lang="en-ZA" smtClean="0"/>
              <a:pPr/>
              <a:t>‹#›</a:t>
            </a:fld>
            <a:endParaRPr lang="en-ZA" dirty="0"/>
          </a:p>
        </p:txBody>
      </p:sp>
    </p:spTree>
    <p:extLst>
      <p:ext uri="{BB962C8B-B14F-4D97-AF65-F5344CB8AC3E}">
        <p14:creationId xmlns:p14="http://schemas.microsoft.com/office/powerpoint/2010/main" val="2005792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Red Diamond Grid Photo">
    <p:spTree>
      <p:nvGrpSpPr>
        <p:cNvPr id="1" name=""/>
        <p:cNvGrpSpPr/>
        <p:nvPr/>
      </p:nvGrpSpPr>
      <p:grpSpPr>
        <a:xfrm>
          <a:off x="0" y="0"/>
          <a:ext cx="0" cy="0"/>
          <a:chOff x="0" y="0"/>
          <a:chExt cx="0" cy="0"/>
        </a:xfrm>
      </p:grpSpPr>
      <p:sp>
        <p:nvSpPr>
          <p:cNvPr id="2" name="Freeform 16">
            <a:extLst>
              <a:ext uri="{FF2B5EF4-FFF2-40B4-BE49-F238E27FC236}">
                <a16:creationId xmlns:a16="http://schemas.microsoft.com/office/drawing/2014/main" id="{5E338B56-879A-317F-7E20-0AC8359D8C9F}"/>
              </a:ext>
            </a:extLst>
          </p:cNvPr>
          <p:cNvSpPr/>
          <p:nvPr userDrawn="1"/>
        </p:nvSpPr>
        <p:spPr>
          <a:xfrm>
            <a:off x="0" y="-2"/>
            <a:ext cx="9144000" cy="5189839"/>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Picture Placeholder 21">
            <a:extLst>
              <a:ext uri="{FF2B5EF4-FFF2-40B4-BE49-F238E27FC236}">
                <a16:creationId xmlns:a16="http://schemas.microsoft.com/office/drawing/2014/main" id="{EF138BD4-A1CC-3494-A1AA-B2A44ACE151A}"/>
              </a:ext>
            </a:extLst>
          </p:cNvPr>
          <p:cNvSpPr>
            <a:spLocks noGrp="1"/>
          </p:cNvSpPr>
          <p:nvPr>
            <p:ph type="pic" sz="quarter" idx="11" hasCustomPrompt="1"/>
          </p:nvPr>
        </p:nvSpPr>
        <p:spPr>
          <a:xfrm>
            <a:off x="5018423" y="-694305"/>
            <a:ext cx="6534619" cy="6532108"/>
          </a:xfrm>
          <a:custGeom>
            <a:avLst/>
            <a:gdLst>
              <a:gd name="connsiteX0" fmla="*/ 3227880 w 6534619"/>
              <a:gd name="connsiteY0" fmla="*/ 4995822 h 6532108"/>
              <a:gd name="connsiteX1" fmla="*/ 3971242 w 6534619"/>
              <a:gd name="connsiteY1" fmla="*/ 5795235 h 6532108"/>
              <a:gd name="connsiteX2" fmla="*/ 3178806 w 6534619"/>
              <a:gd name="connsiteY2" fmla="*/ 6532108 h 6532108"/>
              <a:gd name="connsiteX3" fmla="*/ 2435445 w 6534619"/>
              <a:gd name="connsiteY3" fmla="*/ 5732695 h 6532108"/>
              <a:gd name="connsiteX4" fmla="*/ 4081160 w 6534619"/>
              <a:gd name="connsiteY4" fmla="*/ 4202370 h 6532108"/>
              <a:gd name="connsiteX5" fmla="*/ 4824522 w 6534619"/>
              <a:gd name="connsiteY5" fmla="*/ 5001784 h 6532108"/>
              <a:gd name="connsiteX6" fmla="*/ 4032086 w 6534619"/>
              <a:gd name="connsiteY6" fmla="*/ 5738657 h 6532108"/>
              <a:gd name="connsiteX7" fmla="*/ 3288725 w 6534619"/>
              <a:gd name="connsiteY7" fmla="*/ 4939243 h 6532108"/>
              <a:gd name="connsiteX8" fmla="*/ 2418391 w 6534619"/>
              <a:gd name="connsiteY8" fmla="*/ 4125294 h 6532108"/>
              <a:gd name="connsiteX9" fmla="*/ 3161753 w 6534619"/>
              <a:gd name="connsiteY9" fmla="*/ 4924708 h 6532108"/>
              <a:gd name="connsiteX10" fmla="*/ 2362340 w 6534619"/>
              <a:gd name="connsiteY10" fmla="*/ 5668070 h 6532108"/>
              <a:gd name="connsiteX11" fmla="*/ 1618978 w 6534619"/>
              <a:gd name="connsiteY11" fmla="*/ 4868656 h 6532108"/>
              <a:gd name="connsiteX12" fmla="*/ 4940704 w 6534619"/>
              <a:gd name="connsiteY12" fmla="*/ 3403095 h 6532108"/>
              <a:gd name="connsiteX13" fmla="*/ 5684065 w 6534619"/>
              <a:gd name="connsiteY13" fmla="*/ 4202509 h 6532108"/>
              <a:gd name="connsiteX14" fmla="*/ 4891630 w 6534619"/>
              <a:gd name="connsiteY14" fmla="*/ 4939381 h 6532108"/>
              <a:gd name="connsiteX15" fmla="*/ 4148268 w 6534619"/>
              <a:gd name="connsiteY15" fmla="*/ 4139968 h 6532108"/>
              <a:gd name="connsiteX16" fmla="*/ 3271671 w 6534619"/>
              <a:gd name="connsiteY16" fmla="*/ 3331843 h 6532108"/>
              <a:gd name="connsiteX17" fmla="*/ 4015033 w 6534619"/>
              <a:gd name="connsiteY17" fmla="*/ 4131257 h 6532108"/>
              <a:gd name="connsiteX18" fmla="*/ 3215619 w 6534619"/>
              <a:gd name="connsiteY18" fmla="*/ 4874618 h 6532108"/>
              <a:gd name="connsiteX19" fmla="*/ 2472258 w 6534619"/>
              <a:gd name="connsiteY19" fmla="*/ 4075205 h 6532108"/>
              <a:gd name="connsiteX20" fmla="*/ 1608903 w 6534619"/>
              <a:gd name="connsiteY20" fmla="*/ 3254767 h 6532108"/>
              <a:gd name="connsiteX21" fmla="*/ 2352264 w 6534619"/>
              <a:gd name="connsiteY21" fmla="*/ 4054181 h 6532108"/>
              <a:gd name="connsiteX22" fmla="*/ 1559828 w 6534619"/>
              <a:gd name="connsiteY22" fmla="*/ 4791054 h 6532108"/>
              <a:gd name="connsiteX23" fmla="*/ 816467 w 6534619"/>
              <a:gd name="connsiteY23" fmla="*/ 3991640 h 6532108"/>
              <a:gd name="connsiteX24" fmla="*/ 5791901 w 6534619"/>
              <a:gd name="connsiteY24" fmla="*/ 2611581 h 6532108"/>
              <a:gd name="connsiteX25" fmla="*/ 6534619 w 6534619"/>
              <a:gd name="connsiteY25" fmla="*/ 3410303 h 6532108"/>
              <a:gd name="connsiteX26" fmla="*/ 6534619 w 6534619"/>
              <a:gd name="connsiteY26" fmla="*/ 3411592 h 6532108"/>
              <a:gd name="connsiteX27" fmla="*/ 5742827 w 6534619"/>
              <a:gd name="connsiteY27" fmla="*/ 4147867 h 6532108"/>
              <a:gd name="connsiteX28" fmla="*/ 4999465 w 6534619"/>
              <a:gd name="connsiteY28" fmla="*/ 3348454 h 6532108"/>
              <a:gd name="connsiteX29" fmla="*/ 4131215 w 6534619"/>
              <a:gd name="connsiteY29" fmla="*/ 2532568 h 6532108"/>
              <a:gd name="connsiteX30" fmla="*/ 4874576 w 6534619"/>
              <a:gd name="connsiteY30" fmla="*/ 3331982 h 6532108"/>
              <a:gd name="connsiteX31" fmla="*/ 4075163 w 6534619"/>
              <a:gd name="connsiteY31" fmla="*/ 4075343 h 6532108"/>
              <a:gd name="connsiteX32" fmla="*/ 3331801 w 6534619"/>
              <a:gd name="connsiteY32" fmla="*/ 3275929 h 6532108"/>
              <a:gd name="connsiteX33" fmla="*/ 2462183 w 6534619"/>
              <a:gd name="connsiteY33" fmla="*/ 2461316 h 6532108"/>
              <a:gd name="connsiteX34" fmla="*/ 3205544 w 6534619"/>
              <a:gd name="connsiteY34" fmla="*/ 3260730 h 6532108"/>
              <a:gd name="connsiteX35" fmla="*/ 2413109 w 6534619"/>
              <a:gd name="connsiteY35" fmla="*/ 3997603 h 6532108"/>
              <a:gd name="connsiteX36" fmla="*/ 1669747 w 6534619"/>
              <a:gd name="connsiteY36" fmla="*/ 3198189 h 6532108"/>
              <a:gd name="connsiteX37" fmla="*/ 799414 w 6534619"/>
              <a:gd name="connsiteY37" fmla="*/ 2384240 h 6532108"/>
              <a:gd name="connsiteX38" fmla="*/ 1542775 w 6534619"/>
              <a:gd name="connsiteY38" fmla="*/ 3183654 h 6532108"/>
              <a:gd name="connsiteX39" fmla="*/ 743362 w 6534619"/>
              <a:gd name="connsiteY39" fmla="*/ 3927015 h 6532108"/>
              <a:gd name="connsiteX40" fmla="*/ 0 w 6534619"/>
              <a:gd name="connsiteY40" fmla="*/ 3127602 h 6532108"/>
              <a:gd name="connsiteX41" fmla="*/ 4982412 w 6534619"/>
              <a:gd name="connsiteY41" fmla="*/ 1741054 h 6532108"/>
              <a:gd name="connsiteX42" fmla="*/ 5725773 w 6534619"/>
              <a:gd name="connsiteY42" fmla="*/ 2540467 h 6532108"/>
              <a:gd name="connsiteX43" fmla="*/ 4926360 w 6534619"/>
              <a:gd name="connsiteY43" fmla="*/ 3283829 h 6532108"/>
              <a:gd name="connsiteX44" fmla="*/ 4182998 w 6534619"/>
              <a:gd name="connsiteY44" fmla="*/ 2484415 h 6532108"/>
              <a:gd name="connsiteX45" fmla="*/ 3321726 w 6534619"/>
              <a:gd name="connsiteY45" fmla="*/ 1662041 h 6532108"/>
              <a:gd name="connsiteX46" fmla="*/ 4065087 w 6534619"/>
              <a:gd name="connsiteY46" fmla="*/ 2461454 h 6532108"/>
              <a:gd name="connsiteX47" fmla="*/ 3272652 w 6534619"/>
              <a:gd name="connsiteY47" fmla="*/ 3198327 h 6532108"/>
              <a:gd name="connsiteX48" fmla="*/ 2529291 w 6534619"/>
              <a:gd name="connsiteY48" fmla="*/ 2398914 h 6532108"/>
              <a:gd name="connsiteX49" fmla="*/ 1652694 w 6534619"/>
              <a:gd name="connsiteY49" fmla="*/ 1590789 h 6532108"/>
              <a:gd name="connsiteX50" fmla="*/ 2396055 w 6534619"/>
              <a:gd name="connsiteY50" fmla="*/ 2390203 h 6532108"/>
              <a:gd name="connsiteX51" fmla="*/ 1596642 w 6534619"/>
              <a:gd name="connsiteY51" fmla="*/ 3133564 h 6532108"/>
              <a:gd name="connsiteX52" fmla="*/ 853280 w 6534619"/>
              <a:gd name="connsiteY52" fmla="*/ 2334151 h 6532108"/>
              <a:gd name="connsiteX53" fmla="*/ 4172923 w 6534619"/>
              <a:gd name="connsiteY53" fmla="*/ 870527 h 6532108"/>
              <a:gd name="connsiteX54" fmla="*/ 4916284 w 6534619"/>
              <a:gd name="connsiteY54" fmla="*/ 1669940 h 6532108"/>
              <a:gd name="connsiteX55" fmla="*/ 4123849 w 6534619"/>
              <a:gd name="connsiteY55" fmla="*/ 2406813 h 6532108"/>
              <a:gd name="connsiteX56" fmla="*/ 3380487 w 6534619"/>
              <a:gd name="connsiteY56" fmla="*/ 1607400 h 6532108"/>
              <a:gd name="connsiteX57" fmla="*/ 2512237 w 6534619"/>
              <a:gd name="connsiteY57" fmla="*/ 791514 h 6532108"/>
              <a:gd name="connsiteX58" fmla="*/ 3255598 w 6534619"/>
              <a:gd name="connsiteY58" fmla="*/ 1590927 h 6532108"/>
              <a:gd name="connsiteX59" fmla="*/ 2456185 w 6534619"/>
              <a:gd name="connsiteY59" fmla="*/ 2334289 h 6532108"/>
              <a:gd name="connsiteX60" fmla="*/ 1712824 w 6534619"/>
              <a:gd name="connsiteY60" fmla="*/ 1534875 h 6532108"/>
              <a:gd name="connsiteX61" fmla="*/ 3363434 w 6534619"/>
              <a:gd name="connsiteY61" fmla="*/ 0 h 6532108"/>
              <a:gd name="connsiteX62" fmla="*/ 4106795 w 6534619"/>
              <a:gd name="connsiteY62" fmla="*/ 799413 h 6532108"/>
              <a:gd name="connsiteX63" fmla="*/ 3307382 w 6534619"/>
              <a:gd name="connsiteY63" fmla="*/ 1542775 h 6532108"/>
              <a:gd name="connsiteX64" fmla="*/ 2564021 w 6534619"/>
              <a:gd name="connsiteY64" fmla="*/ 743361 h 653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534619" h="6532108">
                <a:moveTo>
                  <a:pt x="3227880" y="4995822"/>
                </a:moveTo>
                <a:lnTo>
                  <a:pt x="3971242" y="5795235"/>
                </a:lnTo>
                <a:lnTo>
                  <a:pt x="3178806" y="6532108"/>
                </a:lnTo>
                <a:lnTo>
                  <a:pt x="2435445" y="5732695"/>
                </a:lnTo>
                <a:close/>
                <a:moveTo>
                  <a:pt x="4081160" y="4202370"/>
                </a:moveTo>
                <a:lnTo>
                  <a:pt x="4824522" y="5001784"/>
                </a:lnTo>
                <a:lnTo>
                  <a:pt x="4032086" y="5738657"/>
                </a:lnTo>
                <a:lnTo>
                  <a:pt x="3288725" y="4939243"/>
                </a:lnTo>
                <a:close/>
                <a:moveTo>
                  <a:pt x="2418391" y="4125294"/>
                </a:moveTo>
                <a:lnTo>
                  <a:pt x="3161753" y="4924708"/>
                </a:lnTo>
                <a:lnTo>
                  <a:pt x="2362340" y="5668070"/>
                </a:lnTo>
                <a:lnTo>
                  <a:pt x="1618978" y="4868656"/>
                </a:lnTo>
                <a:close/>
                <a:moveTo>
                  <a:pt x="4940704" y="3403095"/>
                </a:moveTo>
                <a:lnTo>
                  <a:pt x="5684065" y="4202509"/>
                </a:lnTo>
                <a:lnTo>
                  <a:pt x="4891630" y="4939381"/>
                </a:lnTo>
                <a:lnTo>
                  <a:pt x="4148268" y="4139968"/>
                </a:lnTo>
                <a:close/>
                <a:moveTo>
                  <a:pt x="3271671" y="3331843"/>
                </a:moveTo>
                <a:lnTo>
                  <a:pt x="4015033" y="4131257"/>
                </a:lnTo>
                <a:lnTo>
                  <a:pt x="3215619" y="4874618"/>
                </a:lnTo>
                <a:lnTo>
                  <a:pt x="2472258" y="4075205"/>
                </a:lnTo>
                <a:close/>
                <a:moveTo>
                  <a:pt x="1608903" y="3254767"/>
                </a:moveTo>
                <a:lnTo>
                  <a:pt x="2352264" y="4054181"/>
                </a:lnTo>
                <a:lnTo>
                  <a:pt x="1559828" y="4791054"/>
                </a:lnTo>
                <a:lnTo>
                  <a:pt x="816467" y="3991640"/>
                </a:lnTo>
                <a:close/>
                <a:moveTo>
                  <a:pt x="5791901" y="2611581"/>
                </a:moveTo>
                <a:lnTo>
                  <a:pt x="6534619" y="3410303"/>
                </a:lnTo>
                <a:lnTo>
                  <a:pt x="6534619" y="3411592"/>
                </a:lnTo>
                <a:lnTo>
                  <a:pt x="5742827" y="4147867"/>
                </a:lnTo>
                <a:lnTo>
                  <a:pt x="4999465" y="3348454"/>
                </a:lnTo>
                <a:close/>
                <a:moveTo>
                  <a:pt x="4131215" y="2532568"/>
                </a:moveTo>
                <a:lnTo>
                  <a:pt x="4874576" y="3331982"/>
                </a:lnTo>
                <a:lnTo>
                  <a:pt x="4075163" y="4075343"/>
                </a:lnTo>
                <a:lnTo>
                  <a:pt x="3331801" y="3275929"/>
                </a:lnTo>
                <a:close/>
                <a:moveTo>
                  <a:pt x="2462183" y="2461316"/>
                </a:moveTo>
                <a:lnTo>
                  <a:pt x="3205544" y="3260730"/>
                </a:lnTo>
                <a:lnTo>
                  <a:pt x="2413109" y="3997603"/>
                </a:lnTo>
                <a:lnTo>
                  <a:pt x="1669747" y="3198189"/>
                </a:lnTo>
                <a:close/>
                <a:moveTo>
                  <a:pt x="799414" y="2384240"/>
                </a:moveTo>
                <a:lnTo>
                  <a:pt x="1542775" y="3183654"/>
                </a:lnTo>
                <a:lnTo>
                  <a:pt x="743362" y="3927015"/>
                </a:lnTo>
                <a:lnTo>
                  <a:pt x="0" y="3127602"/>
                </a:lnTo>
                <a:close/>
                <a:moveTo>
                  <a:pt x="4982412" y="1741054"/>
                </a:moveTo>
                <a:lnTo>
                  <a:pt x="5725773" y="2540467"/>
                </a:lnTo>
                <a:lnTo>
                  <a:pt x="4926360" y="3283829"/>
                </a:lnTo>
                <a:lnTo>
                  <a:pt x="4182998" y="2484415"/>
                </a:lnTo>
                <a:close/>
                <a:moveTo>
                  <a:pt x="3321726" y="1662041"/>
                </a:moveTo>
                <a:lnTo>
                  <a:pt x="4065087" y="2461454"/>
                </a:lnTo>
                <a:lnTo>
                  <a:pt x="3272652" y="3198327"/>
                </a:lnTo>
                <a:lnTo>
                  <a:pt x="2529291" y="2398914"/>
                </a:lnTo>
                <a:close/>
                <a:moveTo>
                  <a:pt x="1652694" y="1590789"/>
                </a:moveTo>
                <a:lnTo>
                  <a:pt x="2396055" y="2390203"/>
                </a:lnTo>
                <a:lnTo>
                  <a:pt x="1596642" y="3133564"/>
                </a:lnTo>
                <a:lnTo>
                  <a:pt x="853280" y="2334151"/>
                </a:lnTo>
                <a:close/>
                <a:moveTo>
                  <a:pt x="4172923" y="870527"/>
                </a:moveTo>
                <a:lnTo>
                  <a:pt x="4916284" y="1669940"/>
                </a:lnTo>
                <a:lnTo>
                  <a:pt x="4123849" y="2406813"/>
                </a:lnTo>
                <a:lnTo>
                  <a:pt x="3380487" y="1607400"/>
                </a:lnTo>
                <a:close/>
                <a:moveTo>
                  <a:pt x="2512237" y="791514"/>
                </a:moveTo>
                <a:lnTo>
                  <a:pt x="3255598" y="1590927"/>
                </a:lnTo>
                <a:lnTo>
                  <a:pt x="2456185" y="2334289"/>
                </a:lnTo>
                <a:lnTo>
                  <a:pt x="1712824" y="1534875"/>
                </a:lnTo>
                <a:close/>
                <a:moveTo>
                  <a:pt x="3363434" y="0"/>
                </a:moveTo>
                <a:lnTo>
                  <a:pt x="4106795" y="799413"/>
                </a:lnTo>
                <a:lnTo>
                  <a:pt x="3307382" y="1542775"/>
                </a:lnTo>
                <a:lnTo>
                  <a:pt x="2564021" y="743361"/>
                </a:lnTo>
                <a:close/>
              </a:path>
            </a:pathLst>
          </a:custGeom>
          <a:solidFill>
            <a:schemeClr val="tx1">
              <a:lumMod val="20000"/>
              <a:lumOff val="80000"/>
            </a:schemeClr>
          </a:solidFill>
        </p:spPr>
        <p:txBody>
          <a:bodyPr wrap="square" anchor="ctr">
            <a:noAutofit/>
          </a:bodyPr>
          <a:lstStyle>
            <a:lvl1pPr algn="l">
              <a:defRPr>
                <a:solidFill>
                  <a:srgbClr val="C00000"/>
                </a:solidFill>
              </a:defRPr>
            </a:lvl1pPr>
          </a:lstStyle>
          <a:p>
            <a:r>
              <a:rPr lang="en-ZA" dirty="0"/>
              <a:t>Add picture into this grid</a:t>
            </a:r>
          </a:p>
        </p:txBody>
      </p:sp>
      <p:sp>
        <p:nvSpPr>
          <p:cNvPr id="121" name="Rectangle 120">
            <a:extLst>
              <a:ext uri="{FF2B5EF4-FFF2-40B4-BE49-F238E27FC236}">
                <a16:creationId xmlns:a16="http://schemas.microsoft.com/office/drawing/2014/main" id="{794A9207-3F8C-ABE6-D16C-6D6DD85465EB}"/>
              </a:ext>
            </a:extLst>
          </p:cNvPr>
          <p:cNvSpPr/>
          <p:nvPr userDrawn="1"/>
        </p:nvSpPr>
        <p:spPr>
          <a:xfrm>
            <a:off x="0" y="581891"/>
            <a:ext cx="9144000" cy="45616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3" name="Google Shape;355;p27">
            <a:extLst>
              <a:ext uri="{FF2B5EF4-FFF2-40B4-BE49-F238E27FC236}">
                <a16:creationId xmlns:a16="http://schemas.microsoft.com/office/drawing/2014/main" id="{44F96268-CD9B-BFB3-E12D-BC5AB00A4555}"/>
              </a:ext>
            </a:extLst>
          </p:cNvPr>
          <p:cNvSpPr txBox="1">
            <a:spLocks noGrp="1"/>
          </p:cNvSpPr>
          <p:nvPr>
            <p:ph type="title" hasCustomPrompt="1"/>
          </p:nvPr>
        </p:nvSpPr>
        <p:spPr>
          <a:xfrm>
            <a:off x="352768" y="1948500"/>
            <a:ext cx="4219232" cy="1133739"/>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Font typeface="Arial"/>
              <a:buNone/>
              <a:defRPr sz="3200" b="1">
                <a:solidFill>
                  <a:schemeClr val="bg1"/>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grpSp>
        <p:nvGrpSpPr>
          <p:cNvPr id="178" name="Group 177">
            <a:extLst>
              <a:ext uri="{FF2B5EF4-FFF2-40B4-BE49-F238E27FC236}">
                <a16:creationId xmlns:a16="http://schemas.microsoft.com/office/drawing/2014/main" id="{10272357-ABD7-8048-03C2-ADEA7F1255E9}"/>
              </a:ext>
            </a:extLst>
          </p:cNvPr>
          <p:cNvGrpSpPr/>
          <p:nvPr userDrawn="1"/>
        </p:nvGrpSpPr>
        <p:grpSpPr>
          <a:xfrm>
            <a:off x="1" y="181493"/>
            <a:ext cx="1192254" cy="839487"/>
            <a:chOff x="0" y="226566"/>
            <a:chExt cx="1623207" cy="1142929"/>
          </a:xfrm>
        </p:grpSpPr>
        <p:sp>
          <p:nvSpPr>
            <p:cNvPr id="179" name="Rectangle 178">
              <a:extLst>
                <a:ext uri="{FF2B5EF4-FFF2-40B4-BE49-F238E27FC236}">
                  <a16:creationId xmlns:a16="http://schemas.microsoft.com/office/drawing/2014/main" id="{F4EB684D-BB90-A8EB-D95E-DE2B2571DC47}"/>
                </a:ext>
              </a:extLst>
            </p:cNvPr>
            <p:cNvSpPr/>
            <p:nvPr userDrawn="1"/>
          </p:nvSpPr>
          <p:spPr>
            <a:xfrm>
              <a:off x="0" y="552392"/>
              <a:ext cx="682304" cy="119104"/>
            </a:xfrm>
            <a:prstGeom prst="rect">
              <a:avLst/>
            </a:prstGeom>
            <a:gradFill flip="none" rotWithShape="1">
              <a:gsLst>
                <a:gs pos="98387">
                  <a:srgbClr val="FF0000"/>
                </a:gs>
                <a:gs pos="2688">
                  <a:srgbClr val="FF0000"/>
                </a:gs>
                <a:gs pos="37000">
                  <a:srgbClr val="C00000"/>
                </a:gs>
                <a:gs pos="71000">
                  <a:srgbClr val="8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2400"/>
            </a:p>
          </p:txBody>
        </p:sp>
        <p:pic>
          <p:nvPicPr>
            <p:cNvPr id="180" name="Picture 179">
              <a:extLst>
                <a:ext uri="{FF2B5EF4-FFF2-40B4-BE49-F238E27FC236}">
                  <a16:creationId xmlns:a16="http://schemas.microsoft.com/office/drawing/2014/main" id="{98D10E6C-5EAB-B2F0-2522-047299C055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0278" y="226566"/>
              <a:ext cx="1142929" cy="1142929"/>
            </a:xfrm>
            <a:prstGeom prst="rect">
              <a:avLst/>
            </a:prstGeom>
          </p:spPr>
        </p:pic>
      </p:grpSp>
      <p:pic>
        <p:nvPicPr>
          <p:cNvPr id="4" name="Picture 3">
            <a:extLst>
              <a:ext uri="{FF2B5EF4-FFF2-40B4-BE49-F238E27FC236}">
                <a16:creationId xmlns:a16="http://schemas.microsoft.com/office/drawing/2014/main" id="{EF043EB3-EBE7-D9F2-F257-DCFE550F9150}"/>
              </a:ext>
            </a:extLst>
          </p:cNvPr>
          <p:cNvPicPr>
            <a:picLocks noGrp="1" noRot="1" noChangeAspect="1" noMove="1" noResize="1" noEditPoints="1" noAdjustHandles="1" noChangeArrowheads="1" noChangeShapeType="1" noCrop="1"/>
          </p:cNvPicPr>
          <p:nvPr userDrawn="1"/>
        </p:nvPicPr>
        <p:blipFill>
          <a:blip r:embed="rId3"/>
          <a:srcRect/>
          <a:stretch/>
        </p:blipFill>
        <p:spPr>
          <a:xfrm>
            <a:off x="73865" y="5086712"/>
            <a:ext cx="172624" cy="23016"/>
          </a:xfrm>
          <a:prstGeom prst="rect">
            <a:avLst/>
          </a:prstGeom>
        </p:spPr>
      </p:pic>
      <p:sp>
        <p:nvSpPr>
          <p:cNvPr id="5" name="Slide Number Placeholder 13">
            <a:extLst>
              <a:ext uri="{FF2B5EF4-FFF2-40B4-BE49-F238E27FC236}">
                <a16:creationId xmlns:a16="http://schemas.microsoft.com/office/drawing/2014/main" id="{EF615EC7-07FC-1334-F32A-B6115E87361C}"/>
              </a:ext>
            </a:extLst>
          </p:cNvPr>
          <p:cNvSpPr>
            <a:spLocks noGrp="1"/>
          </p:cNvSpPr>
          <p:nvPr>
            <p:ph type="sldNum" sz="quarter" idx="4"/>
          </p:nvPr>
        </p:nvSpPr>
        <p:spPr>
          <a:xfrm>
            <a:off x="-57828" y="4840174"/>
            <a:ext cx="385282" cy="244366"/>
          </a:xfrm>
          <a:prstGeom prst="rect">
            <a:avLst/>
          </a:prstGeom>
        </p:spPr>
        <p:txBody>
          <a:bodyPr vert="horz" lIns="91440" tIns="45720" rIns="91440" bIns="45720" rtlCol="0" anchor="ctr"/>
          <a:lstStyle>
            <a:lvl1pPr algn="ctr">
              <a:defRPr sz="1000">
                <a:solidFill>
                  <a:schemeClr val="accent3">
                    <a:lumMod val="60000"/>
                    <a:lumOff val="40000"/>
                  </a:schemeClr>
                </a:solidFill>
              </a:defRPr>
            </a:lvl1pPr>
          </a:lstStyle>
          <a:p>
            <a:fld id="{403A41B6-9076-4E38-A382-47993ADED408}" type="slidenum">
              <a:rPr lang="en-ZA" smtClean="0"/>
              <a:pPr/>
              <a:t>‹#›</a:t>
            </a:fld>
            <a:endParaRPr lang="en-ZA" dirty="0"/>
          </a:p>
        </p:txBody>
      </p:sp>
    </p:spTree>
    <p:extLst>
      <p:ext uri="{BB962C8B-B14F-4D97-AF65-F5344CB8AC3E}">
        <p14:creationId xmlns:p14="http://schemas.microsoft.com/office/powerpoint/2010/main" val="2308879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reserve="1" userDrawn="1">
  <p:cSld name="Plain content with @90 slogan">
    <p:spTree>
      <p:nvGrpSpPr>
        <p:cNvPr id="1" name="Shape 354"/>
        <p:cNvGrpSpPr/>
        <p:nvPr/>
      </p:nvGrpSpPr>
      <p:grpSpPr>
        <a:xfrm>
          <a:off x="0" y="0"/>
          <a:ext cx="0" cy="0"/>
          <a:chOff x="0" y="0"/>
          <a:chExt cx="0" cy="0"/>
        </a:xfrm>
      </p:grpSpPr>
      <p:sp>
        <p:nvSpPr>
          <p:cNvPr id="12" name="Rectangle 11">
            <a:extLst>
              <a:ext uri="{FF2B5EF4-FFF2-40B4-BE49-F238E27FC236}">
                <a16:creationId xmlns:a16="http://schemas.microsoft.com/office/drawing/2014/main" id="{29DCC792-485B-AB3C-2471-776A1AF9E20E}"/>
              </a:ext>
            </a:extLst>
          </p:cNvPr>
          <p:cNvSpPr/>
          <p:nvPr userDrawn="1"/>
        </p:nvSpPr>
        <p:spPr>
          <a:xfrm>
            <a:off x="99" y="414292"/>
            <a:ext cx="9144000" cy="472920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p:cNvSpPr/>
          <p:nvPr/>
        </p:nvSpPr>
        <p:spPr>
          <a:xfrm>
            <a:off x="0" y="414294"/>
            <a:ext cx="511728" cy="89328"/>
          </a:xfrm>
          <a:prstGeom prst="rect">
            <a:avLst/>
          </a:prstGeom>
          <a:gradFill flip="none" rotWithShape="1">
            <a:gsLst>
              <a:gs pos="98387">
                <a:srgbClr val="FF0000"/>
              </a:gs>
              <a:gs pos="2688">
                <a:srgbClr val="FF0000"/>
              </a:gs>
              <a:gs pos="37000">
                <a:srgbClr val="C00000"/>
              </a:gs>
              <a:gs pos="71000">
                <a:srgbClr val="8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Rectangle 17"/>
          <p:cNvSpPr/>
          <p:nvPr/>
        </p:nvSpPr>
        <p:spPr>
          <a:xfrm>
            <a:off x="0" y="4558718"/>
            <a:ext cx="9144099" cy="592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62196" y="4477000"/>
            <a:ext cx="3581802" cy="534809"/>
          </a:xfrm>
          <a:prstGeom prst="rect">
            <a:avLst/>
          </a:prstGeom>
        </p:spPr>
      </p:pic>
      <p:sp>
        <p:nvSpPr>
          <p:cNvPr id="355" name="Google Shape;355;p27"/>
          <p:cNvSpPr txBox="1">
            <a:spLocks noGrp="1"/>
          </p:cNvSpPr>
          <p:nvPr>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10" name="Date Placeholder 1"/>
          <p:cNvSpPr>
            <a:spLocks noGrp="1"/>
          </p:cNvSpPr>
          <p:nvPr>
            <p:ph type="dt" sz="half" idx="2"/>
          </p:nvPr>
        </p:nvSpPr>
        <p:spPr>
          <a:xfrm>
            <a:off x="0" y="5052371"/>
            <a:ext cx="549667" cy="91129"/>
          </a:xfrm>
          <a:prstGeom prst="rect">
            <a:avLst/>
          </a:prstGeom>
        </p:spPr>
        <p:txBody>
          <a:bodyPr vert="horz" lIns="91440" tIns="45720" rIns="91440" bIns="45720" rtlCol="0" anchor="ctr"/>
          <a:lstStyle>
            <a:lvl1pPr algn="l">
              <a:defRPr sz="500">
                <a:solidFill>
                  <a:schemeClr val="tx1">
                    <a:tint val="75000"/>
                  </a:schemeClr>
                </a:solidFill>
              </a:defRPr>
            </a:lvl1pPr>
          </a:lstStyle>
          <a:p>
            <a:fld id="{794BAC32-4FFE-4AE9-A9AB-40F92D0515F3}" type="datetime1">
              <a:rPr lang="en-ZA" smtClean="0"/>
              <a:t>2025-09-19</a:t>
            </a:fld>
            <a:endParaRPr lang="en-ZA" dirty="0"/>
          </a:p>
        </p:txBody>
      </p:sp>
      <p:sp>
        <p:nvSpPr>
          <p:cNvPr id="16" name="Slide Number Placeholder 13"/>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sp>
        <p:nvSpPr>
          <p:cNvPr id="4" name="Rectangle 3">
            <a:extLst>
              <a:ext uri="{FF2B5EF4-FFF2-40B4-BE49-F238E27FC236}">
                <a16:creationId xmlns:a16="http://schemas.microsoft.com/office/drawing/2014/main" id="{E3203975-1A35-9BD4-0701-04BDEDFEE5BC}"/>
              </a:ext>
            </a:extLst>
          </p:cNvPr>
          <p:cNvSpPr/>
          <p:nvPr userDrawn="1"/>
        </p:nvSpPr>
        <p:spPr>
          <a:xfrm>
            <a:off x="0" y="414294"/>
            <a:ext cx="511728" cy="89328"/>
          </a:xfrm>
          <a:prstGeom prst="rect">
            <a:avLst/>
          </a:prstGeom>
          <a:gradFill flip="none" rotWithShape="1">
            <a:gsLst>
              <a:gs pos="98387">
                <a:srgbClr val="FF0000"/>
              </a:gs>
              <a:gs pos="2688">
                <a:srgbClr val="FF0000"/>
              </a:gs>
              <a:gs pos="37000">
                <a:srgbClr val="C00000"/>
              </a:gs>
              <a:gs pos="71000">
                <a:srgbClr val="8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a:extLst>
              <a:ext uri="{FF2B5EF4-FFF2-40B4-BE49-F238E27FC236}">
                <a16:creationId xmlns:a16="http://schemas.microsoft.com/office/drawing/2014/main" id="{9882BDDE-E60B-7D70-6C5B-633B87342B26}"/>
              </a:ext>
            </a:extLst>
          </p:cNvPr>
          <p:cNvSpPr/>
          <p:nvPr userDrawn="1"/>
        </p:nvSpPr>
        <p:spPr>
          <a:xfrm>
            <a:off x="0" y="4558718"/>
            <a:ext cx="9144099" cy="592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6" name="Picture 5">
            <a:extLst>
              <a:ext uri="{FF2B5EF4-FFF2-40B4-BE49-F238E27FC236}">
                <a16:creationId xmlns:a16="http://schemas.microsoft.com/office/drawing/2014/main" id="{6B918A3A-9831-0E43-5784-CA5BF3CC522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562196" y="4477000"/>
            <a:ext cx="3581802" cy="534809"/>
          </a:xfrm>
          <a:prstGeom prst="rect">
            <a:avLst/>
          </a:prstGeom>
        </p:spPr>
      </p:pic>
      <p:pic>
        <p:nvPicPr>
          <p:cNvPr id="11" name="Picture 10">
            <a:extLst>
              <a:ext uri="{FF2B5EF4-FFF2-40B4-BE49-F238E27FC236}">
                <a16:creationId xmlns:a16="http://schemas.microsoft.com/office/drawing/2014/main" id="{D7DC82B8-4F4B-1351-46C2-0A78A37D8D67}"/>
              </a:ext>
            </a:extLst>
          </p:cNvPr>
          <p:cNvPicPr>
            <a:picLocks noGrp="1" noRot="1" noChangeAspect="1" noMove="1" noResize="1" noEditPoints="1" noAdjustHandles="1" noChangeArrowheads="1" noChangeShapeType="1" noCrop="1"/>
          </p:cNvPicPr>
          <p:nvPr userDrawn="1"/>
        </p:nvPicPr>
        <p:blipFill>
          <a:blip r:embed="rId3">
            <a:alphaModFix amt="70000"/>
          </a:blip>
          <a:srcRect/>
          <a:stretch/>
        </p:blipFill>
        <p:spPr>
          <a:xfrm>
            <a:off x="56445" y="4475024"/>
            <a:ext cx="285599" cy="38079"/>
          </a:xfrm>
          <a:prstGeom prst="rect">
            <a:avLst/>
          </a:prstGeom>
        </p:spPr>
      </p:pic>
      <p:sp>
        <p:nvSpPr>
          <p:cNvPr id="13" name="Text Placeholder 12">
            <a:extLst>
              <a:ext uri="{FF2B5EF4-FFF2-40B4-BE49-F238E27FC236}">
                <a16:creationId xmlns:a16="http://schemas.microsoft.com/office/drawing/2014/main" id="{DBCB58C9-DF97-77E7-8772-E5AA24E11DA4}"/>
              </a:ext>
            </a:extLst>
          </p:cNvPr>
          <p:cNvSpPr>
            <a:spLocks noGrp="1"/>
          </p:cNvSpPr>
          <p:nvPr>
            <p:ph type="body" sz="quarter" idx="11"/>
          </p:nvPr>
        </p:nvSpPr>
        <p:spPr>
          <a:xfrm>
            <a:off x="255588" y="808038"/>
            <a:ext cx="8632825" cy="3416300"/>
          </a:xfrm>
          <a:prstGeom prst="rect">
            <a:avLst/>
          </a:prstGeom>
          <a:noFill/>
          <a:ln>
            <a:noFill/>
          </a:ln>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3920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slide" preserve="1" userDrawn="1">
  <p:cSld name="Gradient content with @90 slogan">
    <p:spTree>
      <p:nvGrpSpPr>
        <p:cNvPr id="1" name="Shape 353"/>
        <p:cNvGrpSpPr/>
        <p:nvPr/>
      </p:nvGrpSpPr>
      <p:grpSpPr>
        <a:xfrm>
          <a:off x="0" y="0"/>
          <a:ext cx="0" cy="0"/>
          <a:chOff x="0" y="0"/>
          <a:chExt cx="0" cy="0"/>
        </a:xfrm>
      </p:grpSpPr>
      <p:grpSp>
        <p:nvGrpSpPr>
          <p:cNvPr id="4" name="Group 3"/>
          <p:cNvGrpSpPr/>
          <p:nvPr userDrawn="1"/>
        </p:nvGrpSpPr>
        <p:grpSpPr>
          <a:xfrm>
            <a:off x="0" y="414292"/>
            <a:ext cx="9144099" cy="4729207"/>
            <a:chOff x="0" y="414292"/>
            <a:chExt cx="9144099" cy="4729207"/>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grpSpPr>
        <p:sp>
          <p:nvSpPr>
            <p:cNvPr id="5" name="Rectangle 4"/>
            <p:cNvSpPr/>
            <p:nvPr userDrawn="1"/>
          </p:nvSpPr>
          <p:spPr>
            <a:xfrm>
              <a:off x="99" y="414292"/>
              <a:ext cx="9144000" cy="4729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userDrawn="1"/>
          </p:nvSpPr>
          <p:spPr>
            <a:xfrm>
              <a:off x="0" y="414294"/>
              <a:ext cx="511728" cy="8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 name="Google Shape;355;p27"/>
          <p:cNvSpPr txBox="1">
            <a:spLocks noGrp="1"/>
          </p:cNvSpPr>
          <p:nvPr>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b="0">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7" name="Date Placeholder 1"/>
          <p:cNvSpPr>
            <a:spLocks noGrp="1"/>
          </p:cNvSpPr>
          <p:nvPr>
            <p:ph type="dt" sz="half" idx="2"/>
          </p:nvPr>
        </p:nvSpPr>
        <p:spPr>
          <a:xfrm>
            <a:off x="0" y="5052371"/>
            <a:ext cx="549667" cy="91129"/>
          </a:xfrm>
          <a:prstGeom prst="rect">
            <a:avLst/>
          </a:prstGeom>
        </p:spPr>
        <p:txBody>
          <a:bodyPr vert="horz" lIns="91440" tIns="45720" rIns="91440" bIns="45720" rtlCol="0" anchor="ctr"/>
          <a:lstStyle>
            <a:lvl1pPr algn="l">
              <a:defRPr sz="500">
                <a:solidFill>
                  <a:schemeClr val="tx1">
                    <a:tint val="75000"/>
                  </a:schemeClr>
                </a:solidFill>
              </a:defRPr>
            </a:lvl1pPr>
          </a:lstStyle>
          <a:p>
            <a:fld id="{D0A5919B-E5C3-44E4-89E1-D803DAA84C6C}" type="datetime1">
              <a:rPr lang="en-ZA" smtClean="0"/>
              <a:t>2025-09-19</a:t>
            </a:fld>
            <a:endParaRPr lang="en-ZA" dirty="0"/>
          </a:p>
        </p:txBody>
      </p:sp>
      <p:sp>
        <p:nvSpPr>
          <p:cNvPr id="13" name="Slide Number Placeholder 13"/>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sp>
        <p:nvSpPr>
          <p:cNvPr id="9" name="Rectangle 8"/>
          <p:cNvSpPr/>
          <p:nvPr userDrawn="1"/>
        </p:nvSpPr>
        <p:spPr>
          <a:xfrm>
            <a:off x="2630" y="425407"/>
            <a:ext cx="511728" cy="89328"/>
          </a:xfrm>
          <a:prstGeom prst="rect">
            <a:avLst/>
          </a:prstGeom>
          <a:gradFill flip="none" rotWithShape="1">
            <a:gsLst>
              <a:gs pos="98387">
                <a:srgbClr val="FF0000"/>
              </a:gs>
              <a:gs pos="2688">
                <a:srgbClr val="FF0000"/>
              </a:gs>
              <a:gs pos="37000">
                <a:srgbClr val="C00000"/>
              </a:gs>
              <a:gs pos="71000">
                <a:srgbClr val="8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ext Placeholder 3">
            <a:extLst>
              <a:ext uri="{FF2B5EF4-FFF2-40B4-BE49-F238E27FC236}">
                <a16:creationId xmlns:a16="http://schemas.microsoft.com/office/drawing/2014/main" id="{254BC026-7852-C307-F87F-1508337A3600}"/>
              </a:ext>
            </a:extLst>
          </p:cNvPr>
          <p:cNvSpPr>
            <a:spLocks noGrp="1"/>
          </p:cNvSpPr>
          <p:nvPr>
            <p:ph type="body" sz="quarter" idx="10" hasCustomPrompt="1"/>
          </p:nvPr>
        </p:nvSpPr>
        <p:spPr>
          <a:xfrm>
            <a:off x="255636" y="684660"/>
            <a:ext cx="8632825" cy="3660650"/>
          </a:xfrm>
          <a:prstGeom prst="rect">
            <a:avLst/>
          </a:prstGeom>
        </p:spPr>
        <p:txBody>
          <a:bodyPr/>
          <a:lstStyle/>
          <a:p>
            <a:pPr lvl="0"/>
            <a:r>
              <a:rPr lang="en-US" dirty="0"/>
              <a:t>Enter content here</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8" name="Rectangle 7">
            <a:extLst>
              <a:ext uri="{FF2B5EF4-FFF2-40B4-BE49-F238E27FC236}">
                <a16:creationId xmlns:a16="http://schemas.microsoft.com/office/drawing/2014/main" id="{16D3AE32-E756-7625-066B-1C467BBDC949}"/>
              </a:ext>
            </a:extLst>
          </p:cNvPr>
          <p:cNvSpPr/>
          <p:nvPr userDrawn="1"/>
        </p:nvSpPr>
        <p:spPr>
          <a:xfrm>
            <a:off x="0" y="4558718"/>
            <a:ext cx="9144099" cy="592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 name="Picture 9">
            <a:extLst>
              <a:ext uri="{FF2B5EF4-FFF2-40B4-BE49-F238E27FC236}">
                <a16:creationId xmlns:a16="http://schemas.microsoft.com/office/drawing/2014/main" id="{031B795A-ACCD-4ED6-5316-E7485E0106F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562196" y="4477000"/>
            <a:ext cx="3581802" cy="534809"/>
          </a:xfrm>
          <a:prstGeom prst="rect">
            <a:avLst/>
          </a:prstGeom>
        </p:spPr>
      </p:pic>
      <p:pic>
        <p:nvPicPr>
          <p:cNvPr id="11" name="Picture 10">
            <a:extLst>
              <a:ext uri="{FF2B5EF4-FFF2-40B4-BE49-F238E27FC236}">
                <a16:creationId xmlns:a16="http://schemas.microsoft.com/office/drawing/2014/main" id="{625DD59E-6B01-AED6-2AEF-F5A2C423AAEB}"/>
              </a:ext>
            </a:extLst>
          </p:cNvPr>
          <p:cNvPicPr>
            <a:picLocks noGrp="1" noRot="1" noChangeAspect="1" noMove="1" noResize="1" noEditPoints="1" noAdjustHandles="1" noChangeArrowheads="1" noChangeShapeType="1" noCrop="1"/>
          </p:cNvPicPr>
          <p:nvPr userDrawn="1"/>
        </p:nvPicPr>
        <p:blipFill>
          <a:blip r:embed="rId3"/>
          <a:srcRect/>
          <a:stretch/>
        </p:blipFill>
        <p:spPr>
          <a:xfrm>
            <a:off x="112932" y="4475024"/>
            <a:ext cx="172624" cy="38079"/>
          </a:xfrm>
          <a:prstGeom prst="rect">
            <a:avLst/>
          </a:prstGeom>
        </p:spPr>
      </p:pic>
    </p:spTree>
    <p:extLst>
      <p:ext uri="{BB962C8B-B14F-4D97-AF65-F5344CB8AC3E}">
        <p14:creationId xmlns:p14="http://schemas.microsoft.com/office/powerpoint/2010/main" val="1333902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slide" preserve="1" userDrawn="1">
  <p:cSld name="Blank Dark Gradient Grey  with @90 slogan">
    <p:spTree>
      <p:nvGrpSpPr>
        <p:cNvPr id="1" name="Shape 353"/>
        <p:cNvGrpSpPr/>
        <p:nvPr/>
      </p:nvGrpSpPr>
      <p:grpSpPr>
        <a:xfrm>
          <a:off x="0" y="0"/>
          <a:ext cx="0" cy="0"/>
          <a:chOff x="0" y="0"/>
          <a:chExt cx="0" cy="0"/>
        </a:xfrm>
      </p:grpSpPr>
      <p:grpSp>
        <p:nvGrpSpPr>
          <p:cNvPr id="4" name="Group 3"/>
          <p:cNvGrpSpPr/>
          <p:nvPr userDrawn="1"/>
        </p:nvGrpSpPr>
        <p:grpSpPr>
          <a:xfrm>
            <a:off x="0" y="414292"/>
            <a:ext cx="9144099" cy="4729207"/>
            <a:chOff x="0" y="414292"/>
            <a:chExt cx="9144099" cy="4729207"/>
          </a:xfrm>
        </p:grpSpPr>
        <p:sp>
          <p:nvSpPr>
            <p:cNvPr id="5" name="Rectangle 4"/>
            <p:cNvSpPr/>
            <p:nvPr userDrawn="1"/>
          </p:nvSpPr>
          <p:spPr>
            <a:xfrm>
              <a:off x="99" y="414292"/>
              <a:ext cx="9144000" cy="4729207"/>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userDrawn="1"/>
          </p:nvSpPr>
          <p:spPr>
            <a:xfrm>
              <a:off x="0" y="414294"/>
              <a:ext cx="511728" cy="89328"/>
            </a:xfrm>
            <a:prstGeom prst="rect">
              <a:avLst/>
            </a:prstGeom>
            <a:gradFill flip="none" rotWithShape="1">
              <a:gsLst>
                <a:gs pos="98387">
                  <a:srgbClr val="FF0000"/>
                </a:gs>
                <a:gs pos="2688">
                  <a:srgbClr val="FF0000"/>
                </a:gs>
                <a:gs pos="37000">
                  <a:srgbClr val="C00000"/>
                </a:gs>
                <a:gs pos="71000">
                  <a:srgbClr val="8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 name="Google Shape;355;p27"/>
          <p:cNvSpPr txBox="1">
            <a:spLocks noGrp="1"/>
          </p:cNvSpPr>
          <p:nvPr>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7" name="Date Placeholder 1"/>
          <p:cNvSpPr>
            <a:spLocks noGrp="1"/>
          </p:cNvSpPr>
          <p:nvPr>
            <p:ph type="dt" sz="half" idx="2"/>
          </p:nvPr>
        </p:nvSpPr>
        <p:spPr>
          <a:xfrm>
            <a:off x="0" y="5052371"/>
            <a:ext cx="549667" cy="91129"/>
          </a:xfrm>
          <a:prstGeom prst="rect">
            <a:avLst/>
          </a:prstGeom>
        </p:spPr>
        <p:txBody>
          <a:bodyPr vert="horz" lIns="91440" tIns="45720" rIns="91440" bIns="45720" rtlCol="0" anchor="ctr"/>
          <a:lstStyle>
            <a:lvl1pPr algn="l">
              <a:defRPr sz="500">
                <a:solidFill>
                  <a:schemeClr val="tx1">
                    <a:tint val="75000"/>
                  </a:schemeClr>
                </a:solidFill>
              </a:defRPr>
            </a:lvl1pPr>
          </a:lstStyle>
          <a:p>
            <a:fld id="{D0A5919B-E5C3-44E4-89E1-D803DAA84C6C}" type="datetime1">
              <a:rPr lang="en-ZA" smtClean="0"/>
              <a:t>2025-09-19</a:t>
            </a:fld>
            <a:endParaRPr lang="en-ZA" dirty="0"/>
          </a:p>
        </p:txBody>
      </p:sp>
      <p:sp>
        <p:nvSpPr>
          <p:cNvPr id="13" name="Slide Number Placeholder 13"/>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sp>
        <p:nvSpPr>
          <p:cNvPr id="14" name="Text Placeholder 3"/>
          <p:cNvSpPr>
            <a:spLocks noGrp="1"/>
          </p:cNvSpPr>
          <p:nvPr>
            <p:ph type="body" sz="quarter" idx="10" hasCustomPrompt="1"/>
          </p:nvPr>
        </p:nvSpPr>
        <p:spPr>
          <a:xfrm>
            <a:off x="255636" y="576326"/>
            <a:ext cx="8632825" cy="381246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9" name="Rectangle 8"/>
          <p:cNvSpPr/>
          <p:nvPr userDrawn="1"/>
        </p:nvSpPr>
        <p:spPr>
          <a:xfrm>
            <a:off x="0" y="4558718"/>
            <a:ext cx="9144099" cy="592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562196" y="4477000"/>
            <a:ext cx="3581802" cy="534809"/>
          </a:xfrm>
          <a:prstGeom prst="rect">
            <a:avLst/>
          </a:prstGeom>
        </p:spPr>
      </p:pic>
      <p:pic>
        <p:nvPicPr>
          <p:cNvPr id="8" name="Picture 7">
            <a:extLst>
              <a:ext uri="{FF2B5EF4-FFF2-40B4-BE49-F238E27FC236}">
                <a16:creationId xmlns:a16="http://schemas.microsoft.com/office/drawing/2014/main" id="{CD8ACDFE-4ECC-F259-25D0-54B9DC6E3DE8}"/>
              </a:ext>
            </a:extLst>
          </p:cNvPr>
          <p:cNvPicPr>
            <a:picLocks noGrp="1" noRot="1" noMove="1" noResize="1" noEditPoints="1" noAdjustHandles="1" noChangeArrowheads="1" noChangeShapeType="1" noCrop="1"/>
          </p:cNvPicPr>
          <p:nvPr userDrawn="1"/>
        </p:nvPicPr>
        <p:blipFill>
          <a:blip r:embed="rId3">
            <a:alphaModFix amt="70000"/>
          </a:blip>
          <a:srcRect/>
          <a:stretch/>
        </p:blipFill>
        <p:spPr>
          <a:xfrm>
            <a:off x="8808559" y="458958"/>
            <a:ext cx="285599" cy="38079"/>
          </a:xfrm>
          <a:prstGeom prst="rect">
            <a:avLst/>
          </a:prstGeom>
        </p:spPr>
      </p:pic>
    </p:spTree>
    <p:extLst>
      <p:ext uri="{BB962C8B-B14F-4D97-AF65-F5344CB8AC3E}">
        <p14:creationId xmlns:p14="http://schemas.microsoft.com/office/powerpoint/2010/main" val="907448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slide" preserve="1">
  <p:cSld name="Smudged light content with @90 slogan">
    <p:spTree>
      <p:nvGrpSpPr>
        <p:cNvPr id="1" name="Shape 353"/>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3232" t="13261" r="1051" b="1010"/>
          <a:stretch/>
        </p:blipFill>
        <p:spPr>
          <a:xfrm>
            <a:off x="-99" y="403123"/>
            <a:ext cx="9144099" cy="4766952"/>
          </a:xfrm>
          <a:prstGeom prst="rect">
            <a:avLst/>
          </a:prstGeom>
        </p:spPr>
      </p:pic>
      <p:grpSp>
        <p:nvGrpSpPr>
          <p:cNvPr id="4" name="Group 3"/>
          <p:cNvGrpSpPr/>
          <p:nvPr userDrawn="1"/>
        </p:nvGrpSpPr>
        <p:grpSpPr>
          <a:xfrm>
            <a:off x="0" y="414292"/>
            <a:ext cx="9144099" cy="4729207"/>
            <a:chOff x="0" y="414292"/>
            <a:chExt cx="9144099" cy="4729207"/>
          </a:xfrm>
        </p:grpSpPr>
        <p:sp>
          <p:nvSpPr>
            <p:cNvPr id="5" name="Rectangle 4"/>
            <p:cNvSpPr/>
            <p:nvPr/>
          </p:nvSpPr>
          <p:spPr>
            <a:xfrm>
              <a:off x="99" y="414292"/>
              <a:ext cx="9144000" cy="4729207"/>
            </a:xfrm>
            <a:prstGeom prst="rect">
              <a:avLst/>
            </a:prstGeom>
            <a:solidFill>
              <a:schemeClr val="accent3">
                <a:lumMod val="40000"/>
                <a:lumOff val="6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p:nvSpPr>
          <p:spPr>
            <a:xfrm>
              <a:off x="0" y="414294"/>
              <a:ext cx="511728" cy="89328"/>
            </a:xfrm>
            <a:prstGeom prst="rect">
              <a:avLst/>
            </a:prstGeom>
            <a:gradFill flip="none" rotWithShape="1">
              <a:gsLst>
                <a:gs pos="98387">
                  <a:srgbClr val="FF0000"/>
                </a:gs>
                <a:gs pos="2688">
                  <a:srgbClr val="FF0000"/>
                </a:gs>
                <a:gs pos="37000">
                  <a:srgbClr val="C00000"/>
                </a:gs>
                <a:gs pos="71000">
                  <a:srgbClr val="8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9" name="Rectangle 18"/>
          <p:cNvSpPr/>
          <p:nvPr/>
        </p:nvSpPr>
        <p:spPr>
          <a:xfrm>
            <a:off x="0" y="4558718"/>
            <a:ext cx="9144099" cy="619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62196" y="4477000"/>
            <a:ext cx="3581802" cy="534809"/>
          </a:xfrm>
          <a:prstGeom prst="rect">
            <a:avLst/>
          </a:prstGeom>
        </p:spPr>
      </p:pic>
      <p:sp>
        <p:nvSpPr>
          <p:cNvPr id="3" name="Google Shape;355;p27"/>
          <p:cNvSpPr txBox="1">
            <a:spLocks noGrp="1"/>
          </p:cNvSpPr>
          <p:nvPr>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13" name="Slide Number Placeholder 13"/>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sp>
        <p:nvSpPr>
          <p:cNvPr id="14" name="Text Placeholder 3"/>
          <p:cNvSpPr>
            <a:spLocks noGrp="1"/>
          </p:cNvSpPr>
          <p:nvPr>
            <p:ph type="body" sz="quarter" idx="10" hasCustomPrompt="1"/>
          </p:nvPr>
        </p:nvSpPr>
        <p:spPr>
          <a:xfrm>
            <a:off x="255636" y="576326"/>
            <a:ext cx="8632825" cy="3812468"/>
          </a:xfrm>
          <a:prstGeom prst="rect">
            <a:avLst/>
          </a:prstGeom>
        </p:spPr>
        <p:txBody>
          <a:bodyPr/>
          <a:lstStyle/>
          <a:p>
            <a:pPr lvl="0"/>
            <a:r>
              <a:rPr lang="en-US" dirty="0"/>
              <a:t>Enter content here</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pic>
        <p:nvPicPr>
          <p:cNvPr id="8" name="Picture 7">
            <a:extLst>
              <a:ext uri="{FF2B5EF4-FFF2-40B4-BE49-F238E27FC236}">
                <a16:creationId xmlns:a16="http://schemas.microsoft.com/office/drawing/2014/main" id="{32FB202F-AFB5-8352-534B-C0AE21631AC4}"/>
              </a:ext>
            </a:extLst>
          </p:cNvPr>
          <p:cNvPicPr>
            <a:picLocks noGrp="1" noRot="1" noChangeAspect="1" noMove="1" noResize="1" noEditPoints="1" noAdjustHandles="1" noChangeArrowheads="1" noChangeShapeType="1" noCrop="1"/>
          </p:cNvPicPr>
          <p:nvPr userDrawn="1"/>
        </p:nvPicPr>
        <p:blipFill>
          <a:blip r:embed="rId4"/>
          <a:srcRect/>
          <a:stretch/>
        </p:blipFill>
        <p:spPr>
          <a:xfrm>
            <a:off x="112932" y="4475024"/>
            <a:ext cx="172624" cy="38079"/>
          </a:xfrm>
          <a:prstGeom prst="rect">
            <a:avLst/>
          </a:prstGeom>
        </p:spPr>
      </p:pic>
    </p:spTree>
    <p:extLst>
      <p:ext uri="{BB962C8B-B14F-4D97-AF65-F5344CB8AC3E}">
        <p14:creationId xmlns:p14="http://schemas.microsoft.com/office/powerpoint/2010/main" val="2935146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slide" preserve="1" userDrawn="1">
  <p:cSld name="Smudge Title">
    <p:bg>
      <p:bgRef idx="1002">
        <a:schemeClr val="bg1"/>
      </p:bgRef>
    </p:bg>
    <p:spTree>
      <p:nvGrpSpPr>
        <p:cNvPr id="1" name="Shape 353"/>
        <p:cNvGrpSpPr/>
        <p:nvPr/>
      </p:nvGrpSpPr>
      <p:grpSpPr>
        <a:xfrm>
          <a:off x="0" y="0"/>
          <a:ext cx="0" cy="0"/>
          <a:chOff x="0" y="0"/>
          <a:chExt cx="0" cy="0"/>
        </a:xfrm>
      </p:grpSpPr>
      <p:pic>
        <p:nvPicPr>
          <p:cNvPr id="39" name="Picture 38"/>
          <p:cNvPicPr>
            <a:picLocks noChangeAspect="1"/>
          </p:cNvPicPr>
          <p:nvPr userDrawn="1"/>
        </p:nvPicPr>
        <p:blipFill rotWithShape="1">
          <a:blip r:embed="rId2" cstate="screen">
            <a:extLst>
              <a:ext uri="{28A0092B-C50C-407E-A947-70E740481C1C}">
                <a14:useLocalDpi xmlns:a14="http://schemas.microsoft.com/office/drawing/2010/main"/>
              </a:ext>
            </a:extLst>
          </a:blip>
          <a:srcRect l="3155"/>
          <a:stretch/>
        </p:blipFill>
        <p:spPr>
          <a:xfrm>
            <a:off x="-1" y="-30145"/>
            <a:ext cx="9244485" cy="5245240"/>
          </a:xfrm>
          <a:prstGeom prst="rect">
            <a:avLst/>
          </a:prstGeom>
        </p:spPr>
      </p:pic>
      <p:sp>
        <p:nvSpPr>
          <p:cNvPr id="37" name="Picture Placeholder 36"/>
          <p:cNvSpPr>
            <a:spLocks noGrp="1"/>
          </p:cNvSpPr>
          <p:nvPr>
            <p:ph type="pic" sz="quarter" idx="10"/>
          </p:nvPr>
        </p:nvSpPr>
        <p:spPr>
          <a:xfrm>
            <a:off x="3050308" y="-100278"/>
            <a:ext cx="6281699" cy="5365902"/>
          </a:xfrm>
          <a:custGeom>
            <a:avLst/>
            <a:gdLst>
              <a:gd name="connsiteX0" fmla="*/ 3579987 w 6156575"/>
              <a:gd name="connsiteY0" fmla="*/ 0 h 5294173"/>
              <a:gd name="connsiteX1" fmla="*/ 6156575 w 6156575"/>
              <a:gd name="connsiteY1" fmla="*/ 42948 h 5294173"/>
              <a:gd name="connsiteX2" fmla="*/ 6123655 w 6156575"/>
              <a:gd name="connsiteY2" fmla="*/ 5286880 h 5294173"/>
              <a:gd name="connsiteX3" fmla="*/ 0 w 6156575"/>
              <a:gd name="connsiteY3" fmla="*/ 5294173 h 5294173"/>
              <a:gd name="connsiteX0" fmla="*/ 3579987 w 6269464"/>
              <a:gd name="connsiteY0" fmla="*/ 0 h 5294173"/>
              <a:gd name="connsiteX1" fmla="*/ 6269464 w 6269464"/>
              <a:gd name="connsiteY1" fmla="*/ 9081 h 5294173"/>
              <a:gd name="connsiteX2" fmla="*/ 6123655 w 6269464"/>
              <a:gd name="connsiteY2" fmla="*/ 5286880 h 5294173"/>
              <a:gd name="connsiteX3" fmla="*/ 0 w 6269464"/>
              <a:gd name="connsiteY3" fmla="*/ 5294173 h 5294173"/>
              <a:gd name="connsiteX4" fmla="*/ 3579987 w 6269464"/>
              <a:gd name="connsiteY4" fmla="*/ 0 h 5294173"/>
              <a:gd name="connsiteX0" fmla="*/ 3579987 w 6281699"/>
              <a:gd name="connsiteY0" fmla="*/ 0 h 5365902"/>
              <a:gd name="connsiteX1" fmla="*/ 6269464 w 6281699"/>
              <a:gd name="connsiteY1" fmla="*/ 9081 h 5365902"/>
              <a:gd name="connsiteX2" fmla="*/ 6281699 w 6281699"/>
              <a:gd name="connsiteY2" fmla="*/ 5365902 h 5365902"/>
              <a:gd name="connsiteX3" fmla="*/ 0 w 6281699"/>
              <a:gd name="connsiteY3" fmla="*/ 5294173 h 5365902"/>
              <a:gd name="connsiteX4" fmla="*/ 3579987 w 6281699"/>
              <a:gd name="connsiteY4" fmla="*/ 0 h 5365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1699" h="5365902">
                <a:moveTo>
                  <a:pt x="3579987" y="0"/>
                </a:moveTo>
                <a:lnTo>
                  <a:pt x="6269464" y="9081"/>
                </a:lnTo>
                <a:cubicBezTo>
                  <a:pt x="6273542" y="1794688"/>
                  <a:pt x="6277621" y="3580295"/>
                  <a:pt x="6281699" y="5365902"/>
                </a:cubicBezTo>
                <a:lnTo>
                  <a:pt x="0" y="5294173"/>
                </a:lnTo>
                <a:lnTo>
                  <a:pt x="3579987" y="0"/>
                </a:lnTo>
                <a:close/>
              </a:path>
            </a:pathLst>
          </a:custGeom>
          <a:solidFill>
            <a:schemeClr val="accent3">
              <a:lumMod val="40000"/>
              <a:lumOff val="60000"/>
            </a:schemeClr>
          </a:solidFill>
        </p:spPr>
        <p:txBody>
          <a:bodyPr wrap="square" anchor="ctr">
            <a:noAutofit/>
          </a:bodyPr>
          <a:lstStyle>
            <a:lvl1pPr algn="ctr">
              <a:defRPr sz="1800">
                <a:solidFill>
                  <a:srgbClr val="FF0000"/>
                </a:solidFill>
              </a:defRPr>
            </a:lvl1pPr>
          </a:lstStyle>
          <a:p>
            <a:r>
              <a:rPr lang="en-US"/>
              <a:t>Click icon to add picture</a:t>
            </a:r>
            <a:endParaRPr lang="en-ZA" dirty="0"/>
          </a:p>
        </p:txBody>
      </p:sp>
      <p:sp>
        <p:nvSpPr>
          <p:cNvPr id="6" name="Rectangle 5"/>
          <p:cNvSpPr/>
          <p:nvPr/>
        </p:nvSpPr>
        <p:spPr>
          <a:xfrm>
            <a:off x="0" y="414294"/>
            <a:ext cx="511728" cy="89328"/>
          </a:xfrm>
          <a:prstGeom prst="rect">
            <a:avLst/>
          </a:prstGeom>
          <a:gradFill flip="none" rotWithShape="1">
            <a:gsLst>
              <a:gs pos="98387">
                <a:srgbClr val="FF0000"/>
              </a:gs>
              <a:gs pos="2688">
                <a:srgbClr val="FF0000"/>
              </a:gs>
              <a:gs pos="37000">
                <a:srgbClr val="C00000"/>
              </a:gs>
              <a:gs pos="71000">
                <a:srgbClr val="8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1" name="Picture 10">
            <a:extLst>
              <a:ext uri="{FF2B5EF4-FFF2-40B4-BE49-F238E27FC236}">
                <a16:creationId xmlns:a16="http://schemas.microsoft.com/office/drawing/2014/main" id="{2F88882B-B4E7-7618-CD4B-797FC143AAC4}"/>
              </a:ext>
            </a:extLst>
          </p:cNvPr>
          <p:cNvPicPr>
            <a:picLocks noGrp="1" noRot="1" noChangeAspect="1" noMove="1" noResize="1" noEditPoints="1" noAdjustHandles="1" noChangeArrowheads="1" noChangeShapeType="1" noCrop="1"/>
          </p:cNvPicPr>
          <p:nvPr userDrawn="1"/>
        </p:nvPicPr>
        <p:blipFill>
          <a:blip r:embed="rId3">
            <a:alphaModFix amt="50000"/>
          </a:blip>
          <a:stretch>
            <a:fillRect/>
          </a:stretch>
        </p:blipFill>
        <p:spPr>
          <a:xfrm>
            <a:off x="6127995" y="45892"/>
            <a:ext cx="285599" cy="63000"/>
          </a:xfrm>
          <a:prstGeom prst="rect">
            <a:avLst/>
          </a:prstGeom>
        </p:spPr>
      </p:pic>
      <p:sp>
        <p:nvSpPr>
          <p:cNvPr id="9" name="Slide Number Placeholder 13">
            <a:extLst>
              <a:ext uri="{FF2B5EF4-FFF2-40B4-BE49-F238E27FC236}">
                <a16:creationId xmlns:a16="http://schemas.microsoft.com/office/drawing/2014/main" id="{510DFDC9-5259-2B80-0FDF-DD58B97281A7}"/>
              </a:ext>
            </a:extLst>
          </p:cNvPr>
          <p:cNvSpPr txBox="1">
            <a:spLocks/>
          </p:cNvSpPr>
          <p:nvPr userDrawn="1"/>
        </p:nvSpPr>
        <p:spPr>
          <a:xfrm>
            <a:off x="63223" y="4890333"/>
            <a:ext cx="385282" cy="24436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rgbClr val="BAC8D3"/>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403A41B6-9076-4E38-A382-47993ADED408}" type="slidenum">
              <a:rPr lang="en-ZA" smtClean="0">
                <a:solidFill>
                  <a:schemeClr val="bg1"/>
                </a:solidFill>
              </a:rPr>
              <a:pPr/>
              <a:t>‹#›</a:t>
            </a:fld>
            <a:endParaRPr lang="en-ZA" dirty="0">
              <a:solidFill>
                <a:schemeClr val="bg1"/>
              </a:solidFill>
            </a:endParaRPr>
          </a:p>
        </p:txBody>
      </p:sp>
      <p:sp>
        <p:nvSpPr>
          <p:cNvPr id="7" name="Google Shape;355;p27">
            <a:extLst>
              <a:ext uri="{FF2B5EF4-FFF2-40B4-BE49-F238E27FC236}">
                <a16:creationId xmlns:a16="http://schemas.microsoft.com/office/drawing/2014/main" id="{71FD6E1B-5E83-F4E1-7C9A-03D2164EDE91}"/>
              </a:ext>
            </a:extLst>
          </p:cNvPr>
          <p:cNvSpPr txBox="1">
            <a:spLocks noGrp="1"/>
          </p:cNvSpPr>
          <p:nvPr>
            <p:ph type="title" hasCustomPrompt="1"/>
          </p:nvPr>
        </p:nvSpPr>
        <p:spPr>
          <a:xfrm>
            <a:off x="269325" y="803868"/>
            <a:ext cx="5126640" cy="3067953"/>
          </a:xfrm>
          <a:custGeom>
            <a:avLst/>
            <a:gdLst>
              <a:gd name="connsiteX0" fmla="*/ 0 w 2850204"/>
              <a:gd name="connsiteY0" fmla="*/ 0 h 3898759"/>
              <a:gd name="connsiteX1" fmla="*/ 2850204 w 2850204"/>
              <a:gd name="connsiteY1" fmla="*/ 0 h 3898759"/>
              <a:gd name="connsiteX2" fmla="*/ 2850204 w 2850204"/>
              <a:gd name="connsiteY2" fmla="*/ 3898759 h 3898759"/>
              <a:gd name="connsiteX3" fmla="*/ 0 w 2850204"/>
              <a:gd name="connsiteY3" fmla="*/ 3898759 h 3898759"/>
              <a:gd name="connsiteX4" fmla="*/ 0 w 2850204"/>
              <a:gd name="connsiteY4" fmla="*/ 0 h 3898759"/>
              <a:gd name="connsiteX0" fmla="*/ 0 w 5121132"/>
              <a:gd name="connsiteY0" fmla="*/ 0 h 3898759"/>
              <a:gd name="connsiteX1" fmla="*/ 5121132 w 5121132"/>
              <a:gd name="connsiteY1" fmla="*/ 10048 h 3898759"/>
              <a:gd name="connsiteX2" fmla="*/ 2850204 w 5121132"/>
              <a:gd name="connsiteY2" fmla="*/ 3898759 h 3898759"/>
              <a:gd name="connsiteX3" fmla="*/ 0 w 5121132"/>
              <a:gd name="connsiteY3" fmla="*/ 3898759 h 3898759"/>
              <a:gd name="connsiteX4" fmla="*/ 0 w 5121132"/>
              <a:gd name="connsiteY4" fmla="*/ 0 h 3898759"/>
              <a:gd name="connsiteX0" fmla="*/ 0 w 5121132"/>
              <a:gd name="connsiteY0" fmla="*/ 0 h 3898759"/>
              <a:gd name="connsiteX1" fmla="*/ 5121132 w 5121132"/>
              <a:gd name="connsiteY1" fmla="*/ 10048 h 3898759"/>
              <a:gd name="connsiteX2" fmla="*/ 2478415 w 5121132"/>
              <a:gd name="connsiteY2" fmla="*/ 3888710 h 3898759"/>
              <a:gd name="connsiteX3" fmla="*/ 0 w 5121132"/>
              <a:gd name="connsiteY3" fmla="*/ 3898759 h 3898759"/>
              <a:gd name="connsiteX4" fmla="*/ 0 w 5121132"/>
              <a:gd name="connsiteY4" fmla="*/ 0 h 3898759"/>
              <a:gd name="connsiteX0" fmla="*/ 5508 w 5126640"/>
              <a:gd name="connsiteY0" fmla="*/ 0 h 3888710"/>
              <a:gd name="connsiteX1" fmla="*/ 5126640 w 5126640"/>
              <a:gd name="connsiteY1" fmla="*/ 10048 h 3888710"/>
              <a:gd name="connsiteX2" fmla="*/ 2483923 w 5126640"/>
              <a:gd name="connsiteY2" fmla="*/ 3888710 h 3888710"/>
              <a:gd name="connsiteX3" fmla="*/ 0 w 5126640"/>
              <a:gd name="connsiteY3" fmla="*/ 3050460 h 3888710"/>
              <a:gd name="connsiteX4" fmla="*/ 5508 w 5126640"/>
              <a:gd name="connsiteY4" fmla="*/ 0 h 3888710"/>
              <a:gd name="connsiteX0" fmla="*/ 5508 w 5126640"/>
              <a:gd name="connsiteY0" fmla="*/ 0 h 3067953"/>
              <a:gd name="connsiteX1" fmla="*/ 5126640 w 5126640"/>
              <a:gd name="connsiteY1" fmla="*/ 10048 h 3067953"/>
              <a:gd name="connsiteX2" fmla="*/ 3034767 w 5126640"/>
              <a:gd name="connsiteY2" fmla="*/ 3067953 h 3067953"/>
              <a:gd name="connsiteX3" fmla="*/ 0 w 5126640"/>
              <a:gd name="connsiteY3" fmla="*/ 3050460 h 3067953"/>
              <a:gd name="connsiteX4" fmla="*/ 5508 w 5126640"/>
              <a:gd name="connsiteY4" fmla="*/ 0 h 3067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6640" h="3067953">
                <a:moveTo>
                  <a:pt x="5508" y="0"/>
                </a:moveTo>
                <a:lnTo>
                  <a:pt x="5126640" y="10048"/>
                </a:lnTo>
                <a:lnTo>
                  <a:pt x="3034767" y="3067953"/>
                </a:lnTo>
                <a:lnTo>
                  <a:pt x="0" y="3050460"/>
                </a:lnTo>
                <a:lnTo>
                  <a:pt x="5508" y="0"/>
                </a:lnTo>
                <a:close/>
              </a:path>
            </a:pathLst>
          </a:custGeom>
        </p:spPr>
        <p:txBody>
          <a:bodyPr spcFirstLastPara="1" wrap="square" lIns="91425" tIns="91425" rIns="91425" bIns="91425" anchor="t" anchorCtr="0">
            <a:noAutofit/>
          </a:bodyPr>
          <a:lstStyle>
            <a:lvl1pPr lvl="0" algn="r" rtl="0">
              <a:spcBef>
                <a:spcPts val="0"/>
              </a:spcBef>
              <a:spcAft>
                <a:spcPts val="0"/>
              </a:spcAft>
              <a:buSzPts val="2400"/>
              <a:buFont typeface="Arial"/>
              <a:buNone/>
              <a:defRPr sz="4000" b="1">
                <a:solidFill>
                  <a:schemeClr val="bg1"/>
                </a:solidFill>
                <a:effectLst/>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grpSp>
        <p:nvGrpSpPr>
          <p:cNvPr id="15" name="Group 14">
            <a:extLst>
              <a:ext uri="{FF2B5EF4-FFF2-40B4-BE49-F238E27FC236}">
                <a16:creationId xmlns:a16="http://schemas.microsoft.com/office/drawing/2014/main" id="{91BC8E6E-CF93-175B-6FD7-8C9317986C10}"/>
              </a:ext>
            </a:extLst>
          </p:cNvPr>
          <p:cNvGrpSpPr/>
          <p:nvPr userDrawn="1"/>
        </p:nvGrpSpPr>
        <p:grpSpPr>
          <a:xfrm>
            <a:off x="-7021" y="3994596"/>
            <a:ext cx="1113061" cy="857197"/>
            <a:chOff x="-7021" y="3994596"/>
            <a:chExt cx="1113061" cy="857197"/>
          </a:xfrm>
        </p:grpSpPr>
        <p:sp>
          <p:nvSpPr>
            <p:cNvPr id="16" name="Rectangle 15">
              <a:extLst>
                <a:ext uri="{FF2B5EF4-FFF2-40B4-BE49-F238E27FC236}">
                  <a16:creationId xmlns:a16="http://schemas.microsoft.com/office/drawing/2014/main" id="{DD1D59C7-4D92-B584-9C4B-261F94A05A78}"/>
                </a:ext>
              </a:extLst>
            </p:cNvPr>
            <p:cNvSpPr/>
            <p:nvPr/>
          </p:nvSpPr>
          <p:spPr>
            <a:xfrm>
              <a:off x="-7021" y="4384832"/>
              <a:ext cx="511728" cy="89328"/>
            </a:xfrm>
            <a:prstGeom prst="rect">
              <a:avLst/>
            </a:prstGeom>
            <a:gradFill flip="none" rotWithShape="1">
              <a:gsLst>
                <a:gs pos="98387">
                  <a:srgbClr val="FF0000"/>
                </a:gs>
                <a:gs pos="2688">
                  <a:srgbClr val="FF0000"/>
                </a:gs>
                <a:gs pos="37000">
                  <a:srgbClr val="C00000"/>
                </a:gs>
                <a:gs pos="71000">
                  <a:srgbClr val="8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7" name="Picture 16">
              <a:extLst>
                <a:ext uri="{FF2B5EF4-FFF2-40B4-BE49-F238E27FC236}">
                  <a16:creationId xmlns:a16="http://schemas.microsoft.com/office/drawing/2014/main" id="{8ED06403-72F6-83D3-C249-AB78D347039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8843" y="3994596"/>
              <a:ext cx="857197" cy="857197"/>
            </a:xfrm>
            <a:prstGeom prst="rect">
              <a:avLst/>
            </a:prstGeom>
          </p:spPr>
        </p:pic>
      </p:grpSp>
    </p:spTree>
    <p:extLst>
      <p:ext uri="{BB962C8B-B14F-4D97-AF65-F5344CB8AC3E}">
        <p14:creationId xmlns:p14="http://schemas.microsoft.com/office/powerpoint/2010/main" val="333679012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slide" preserve="1">
  <p:cSld name="Blank Grey">
    <p:spTree>
      <p:nvGrpSpPr>
        <p:cNvPr id="1" name="Shape 353"/>
        <p:cNvGrpSpPr/>
        <p:nvPr/>
      </p:nvGrpSpPr>
      <p:grpSpPr>
        <a:xfrm>
          <a:off x="0" y="0"/>
          <a:ext cx="0" cy="0"/>
          <a:chOff x="0" y="0"/>
          <a:chExt cx="0" cy="0"/>
        </a:xfrm>
      </p:grpSpPr>
      <p:grpSp>
        <p:nvGrpSpPr>
          <p:cNvPr id="4" name="Group 3"/>
          <p:cNvGrpSpPr/>
          <p:nvPr userDrawn="1"/>
        </p:nvGrpSpPr>
        <p:grpSpPr>
          <a:xfrm>
            <a:off x="0" y="414292"/>
            <a:ext cx="9144099" cy="4729208"/>
            <a:chOff x="0" y="414292"/>
            <a:chExt cx="9144099" cy="4729208"/>
          </a:xfrm>
        </p:grpSpPr>
        <p:sp>
          <p:nvSpPr>
            <p:cNvPr id="5" name="Rectangle 4"/>
            <p:cNvSpPr/>
            <p:nvPr userDrawn="1"/>
          </p:nvSpPr>
          <p:spPr>
            <a:xfrm>
              <a:off x="99" y="414292"/>
              <a:ext cx="9144000" cy="4729208"/>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p:nvSpPr>
          <p:spPr>
            <a:xfrm>
              <a:off x="0" y="414294"/>
              <a:ext cx="511728" cy="89328"/>
            </a:xfrm>
            <a:prstGeom prst="rect">
              <a:avLst/>
            </a:prstGeom>
            <a:gradFill flip="none" rotWithShape="1">
              <a:gsLst>
                <a:gs pos="98387">
                  <a:srgbClr val="FF0000"/>
                </a:gs>
                <a:gs pos="2688">
                  <a:srgbClr val="FF0000"/>
                </a:gs>
                <a:gs pos="37000">
                  <a:srgbClr val="C00000"/>
                </a:gs>
                <a:gs pos="71000">
                  <a:srgbClr val="8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 name="Google Shape;355;p27"/>
          <p:cNvSpPr txBox="1">
            <a:spLocks noGrp="1"/>
          </p:cNvSpPr>
          <p:nvPr>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b="0">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13" name="Slide Number Placeholder 13"/>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sp>
        <p:nvSpPr>
          <p:cNvPr id="14" name="Text Placeholder 3"/>
          <p:cNvSpPr>
            <a:spLocks noGrp="1"/>
          </p:cNvSpPr>
          <p:nvPr>
            <p:ph type="body" sz="quarter" idx="10" hasCustomPrompt="1"/>
          </p:nvPr>
        </p:nvSpPr>
        <p:spPr>
          <a:xfrm>
            <a:off x="255636" y="576325"/>
            <a:ext cx="8632825" cy="4378825"/>
          </a:xfrm>
          <a:prstGeom prst="rect">
            <a:avLst/>
          </a:prstGeom>
        </p:spPr>
        <p:txBody>
          <a:bodyPr/>
          <a:lstStyle/>
          <a:p>
            <a:pPr lvl="0"/>
            <a:r>
              <a:rPr lang="en-US" dirty="0"/>
              <a:t>Enter content here</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pic>
        <p:nvPicPr>
          <p:cNvPr id="2" name="Picture 1">
            <a:extLst>
              <a:ext uri="{FF2B5EF4-FFF2-40B4-BE49-F238E27FC236}">
                <a16:creationId xmlns:a16="http://schemas.microsoft.com/office/drawing/2014/main" id="{2F4A0834-C45A-096B-198C-B532331EA09C}"/>
              </a:ext>
            </a:extLst>
          </p:cNvPr>
          <p:cNvPicPr>
            <a:picLocks noChangeAspect="1"/>
          </p:cNvPicPr>
          <p:nvPr userDrawn="1"/>
        </p:nvPicPr>
        <p:blipFill>
          <a:blip r:embed="rId2">
            <a:alphaModFix amt="70000"/>
          </a:blip>
          <a:srcRect/>
          <a:stretch/>
        </p:blipFill>
        <p:spPr>
          <a:xfrm>
            <a:off x="8808559" y="458958"/>
            <a:ext cx="285599" cy="38079"/>
          </a:xfrm>
          <a:prstGeom prst="rect">
            <a:avLst/>
          </a:prstGeom>
        </p:spPr>
      </p:pic>
      <p:pic>
        <p:nvPicPr>
          <p:cNvPr id="8" name="Picture 7">
            <a:extLst>
              <a:ext uri="{FF2B5EF4-FFF2-40B4-BE49-F238E27FC236}">
                <a16:creationId xmlns:a16="http://schemas.microsoft.com/office/drawing/2014/main" id="{F1E4A055-5F57-C754-73B6-69E33C66212B}"/>
              </a:ext>
            </a:extLst>
          </p:cNvPr>
          <p:cNvPicPr>
            <a:picLocks noGrp="1" noRot="1" noChangeAspect="1" noMove="1" noResize="1" noEditPoints="1" noAdjustHandles="1" noChangeArrowheads="1" noChangeShapeType="1" noCrop="1"/>
          </p:cNvPicPr>
          <p:nvPr userDrawn="1"/>
        </p:nvPicPr>
        <p:blipFill>
          <a:blip r:embed="rId2"/>
          <a:srcRect/>
          <a:stretch/>
        </p:blipFill>
        <p:spPr>
          <a:xfrm>
            <a:off x="112932" y="5044841"/>
            <a:ext cx="172624" cy="23016"/>
          </a:xfrm>
          <a:prstGeom prst="rect">
            <a:avLst/>
          </a:prstGeom>
        </p:spPr>
      </p:pic>
      <p:pic>
        <p:nvPicPr>
          <p:cNvPr id="9" name="Picture 8">
            <a:extLst>
              <a:ext uri="{FF2B5EF4-FFF2-40B4-BE49-F238E27FC236}">
                <a16:creationId xmlns:a16="http://schemas.microsoft.com/office/drawing/2014/main" id="{AAC7276D-AF49-5D11-FF0D-46245CE9C089}"/>
              </a:ext>
            </a:extLst>
          </p:cNvPr>
          <p:cNvPicPr>
            <a:picLocks noGrp="1" noRot="1" noMove="1" noResize="1" noEditPoints="1" noAdjustHandles="1" noChangeArrowheads="1" noChangeShapeType="1" noCrop="1"/>
          </p:cNvPicPr>
          <p:nvPr userDrawn="1"/>
        </p:nvPicPr>
        <p:blipFill>
          <a:blip r:embed="rId2"/>
          <a:srcRect/>
          <a:stretch/>
        </p:blipFill>
        <p:spPr>
          <a:xfrm>
            <a:off x="83012" y="5044841"/>
            <a:ext cx="172624" cy="23016"/>
          </a:xfrm>
          <a:prstGeom prst="rect">
            <a:avLst/>
          </a:prstGeom>
        </p:spPr>
      </p:pic>
    </p:spTree>
    <p:extLst>
      <p:ext uri="{BB962C8B-B14F-4D97-AF65-F5344CB8AC3E}">
        <p14:creationId xmlns:p14="http://schemas.microsoft.com/office/powerpoint/2010/main" val="1534814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slide" preserve="1">
  <p:cSld name="Blank Dark Grey">
    <p:spTree>
      <p:nvGrpSpPr>
        <p:cNvPr id="1" name="Shape 353"/>
        <p:cNvGrpSpPr/>
        <p:nvPr/>
      </p:nvGrpSpPr>
      <p:grpSpPr>
        <a:xfrm>
          <a:off x="0" y="0"/>
          <a:ext cx="0" cy="0"/>
          <a:chOff x="0" y="0"/>
          <a:chExt cx="0" cy="0"/>
        </a:xfrm>
      </p:grpSpPr>
      <p:grpSp>
        <p:nvGrpSpPr>
          <p:cNvPr id="4" name="Group 3"/>
          <p:cNvGrpSpPr/>
          <p:nvPr/>
        </p:nvGrpSpPr>
        <p:grpSpPr>
          <a:xfrm>
            <a:off x="0" y="414292"/>
            <a:ext cx="9144099" cy="4729208"/>
            <a:chOff x="0" y="414292"/>
            <a:chExt cx="9144099" cy="4729208"/>
          </a:xfrm>
        </p:grpSpPr>
        <p:sp>
          <p:nvSpPr>
            <p:cNvPr id="5" name="Rectangle 4"/>
            <p:cNvSpPr/>
            <p:nvPr/>
          </p:nvSpPr>
          <p:spPr>
            <a:xfrm>
              <a:off x="99" y="414292"/>
              <a:ext cx="9144000" cy="47292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p:nvSpPr>
          <p:spPr>
            <a:xfrm>
              <a:off x="0" y="414294"/>
              <a:ext cx="511728" cy="89328"/>
            </a:xfrm>
            <a:prstGeom prst="rect">
              <a:avLst/>
            </a:prstGeom>
            <a:gradFill flip="none" rotWithShape="1">
              <a:gsLst>
                <a:gs pos="98387">
                  <a:srgbClr val="FF0000"/>
                </a:gs>
                <a:gs pos="2688">
                  <a:srgbClr val="FF0000"/>
                </a:gs>
                <a:gs pos="37000">
                  <a:srgbClr val="C00000"/>
                </a:gs>
                <a:gs pos="71000">
                  <a:srgbClr val="8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 name="Google Shape;355;p27"/>
          <p:cNvSpPr txBox="1">
            <a:spLocks noGrp="1"/>
          </p:cNvSpPr>
          <p:nvPr>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13" name="Slide Number Placeholder 13"/>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sp>
        <p:nvSpPr>
          <p:cNvPr id="14" name="Text Placeholder 3"/>
          <p:cNvSpPr>
            <a:spLocks noGrp="1"/>
          </p:cNvSpPr>
          <p:nvPr>
            <p:ph type="body" sz="quarter" idx="10" hasCustomPrompt="1"/>
          </p:nvPr>
        </p:nvSpPr>
        <p:spPr>
          <a:xfrm>
            <a:off x="255636" y="576325"/>
            <a:ext cx="8632825" cy="437882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pic>
        <p:nvPicPr>
          <p:cNvPr id="8" name="Picture 7">
            <a:extLst>
              <a:ext uri="{FF2B5EF4-FFF2-40B4-BE49-F238E27FC236}">
                <a16:creationId xmlns:a16="http://schemas.microsoft.com/office/drawing/2014/main" id="{CA511DF1-96E0-668F-FDEA-07C27B53CF5C}"/>
              </a:ext>
            </a:extLst>
          </p:cNvPr>
          <p:cNvPicPr>
            <a:picLocks noGrp="1" noRot="1" noChangeAspect="1" noMove="1" noResize="1" noEditPoints="1" noAdjustHandles="1" noChangeArrowheads="1" noChangeShapeType="1" noCrop="1"/>
          </p:cNvPicPr>
          <p:nvPr userDrawn="1"/>
        </p:nvPicPr>
        <p:blipFill>
          <a:blip r:embed="rId2"/>
          <a:srcRect/>
          <a:stretch/>
        </p:blipFill>
        <p:spPr>
          <a:xfrm>
            <a:off x="112932" y="5044841"/>
            <a:ext cx="172624" cy="23016"/>
          </a:xfrm>
          <a:prstGeom prst="rect">
            <a:avLst/>
          </a:prstGeom>
        </p:spPr>
      </p:pic>
    </p:spTree>
    <p:extLst>
      <p:ext uri="{BB962C8B-B14F-4D97-AF65-F5344CB8AC3E}">
        <p14:creationId xmlns:p14="http://schemas.microsoft.com/office/powerpoint/2010/main" val="3935789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slide" preserve="1" userDrawn="1">
  <p:cSld name="Blank Light Gradient Grey">
    <p:spTree>
      <p:nvGrpSpPr>
        <p:cNvPr id="1" name="Shape 353"/>
        <p:cNvGrpSpPr/>
        <p:nvPr/>
      </p:nvGrpSpPr>
      <p:grpSpPr>
        <a:xfrm>
          <a:off x="0" y="0"/>
          <a:ext cx="0" cy="0"/>
          <a:chOff x="0" y="0"/>
          <a:chExt cx="0" cy="0"/>
        </a:xfrm>
      </p:grpSpPr>
      <p:grpSp>
        <p:nvGrpSpPr>
          <p:cNvPr id="4" name="Group 3"/>
          <p:cNvGrpSpPr/>
          <p:nvPr userDrawn="1"/>
        </p:nvGrpSpPr>
        <p:grpSpPr>
          <a:xfrm>
            <a:off x="0" y="414294"/>
            <a:ext cx="9144099" cy="4729206"/>
            <a:chOff x="0" y="414294"/>
            <a:chExt cx="9144099" cy="4729206"/>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grpSpPr>
        <p:sp>
          <p:nvSpPr>
            <p:cNvPr id="5" name="Rectangle 4"/>
            <p:cNvSpPr/>
            <p:nvPr userDrawn="1"/>
          </p:nvSpPr>
          <p:spPr>
            <a:xfrm>
              <a:off x="99" y="425406"/>
              <a:ext cx="9144000" cy="47180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userDrawn="1"/>
          </p:nvSpPr>
          <p:spPr>
            <a:xfrm>
              <a:off x="0" y="414294"/>
              <a:ext cx="511728" cy="8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 name="Google Shape;355;p27"/>
          <p:cNvSpPr txBox="1">
            <a:spLocks noGrp="1"/>
          </p:cNvSpPr>
          <p:nvPr>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b="0">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13" name="Slide Number Placeholder 13"/>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sp>
        <p:nvSpPr>
          <p:cNvPr id="9" name="Rectangle 8"/>
          <p:cNvSpPr/>
          <p:nvPr userDrawn="1"/>
        </p:nvSpPr>
        <p:spPr>
          <a:xfrm>
            <a:off x="2630" y="425407"/>
            <a:ext cx="511728" cy="89328"/>
          </a:xfrm>
          <a:prstGeom prst="rect">
            <a:avLst/>
          </a:prstGeom>
          <a:gradFill flip="none" rotWithShape="1">
            <a:gsLst>
              <a:gs pos="98387">
                <a:srgbClr val="FF0000"/>
              </a:gs>
              <a:gs pos="2688">
                <a:srgbClr val="FF0000"/>
              </a:gs>
              <a:gs pos="37000">
                <a:srgbClr val="C00000"/>
              </a:gs>
              <a:gs pos="71000">
                <a:srgbClr val="8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 name="Picture 1">
            <a:extLst>
              <a:ext uri="{FF2B5EF4-FFF2-40B4-BE49-F238E27FC236}">
                <a16:creationId xmlns:a16="http://schemas.microsoft.com/office/drawing/2014/main" id="{8B05C522-0876-4AF5-0813-AF87A59DF695}"/>
              </a:ext>
            </a:extLst>
          </p:cNvPr>
          <p:cNvPicPr>
            <a:picLocks noGrp="1" noRot="1" noChangeAspect="1" noMove="1" noResize="1" noEditPoints="1" noAdjustHandles="1" noChangeArrowheads="1" noChangeShapeType="1" noCrop="1"/>
          </p:cNvPicPr>
          <p:nvPr userDrawn="1"/>
        </p:nvPicPr>
        <p:blipFill>
          <a:blip r:embed="rId2"/>
          <a:srcRect/>
          <a:stretch/>
        </p:blipFill>
        <p:spPr>
          <a:xfrm>
            <a:off x="83240" y="4944037"/>
            <a:ext cx="172624" cy="38079"/>
          </a:xfrm>
          <a:prstGeom prst="rect">
            <a:avLst/>
          </a:prstGeom>
        </p:spPr>
      </p:pic>
    </p:spTree>
    <p:extLst>
      <p:ext uri="{BB962C8B-B14F-4D97-AF65-F5344CB8AC3E}">
        <p14:creationId xmlns:p14="http://schemas.microsoft.com/office/powerpoint/2010/main" val="2438970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slide" preserve="1">
  <p:cSld name="Blank Dark Gradient Greys">
    <p:spTree>
      <p:nvGrpSpPr>
        <p:cNvPr id="1" name="Shape 353"/>
        <p:cNvGrpSpPr/>
        <p:nvPr/>
      </p:nvGrpSpPr>
      <p:grpSpPr>
        <a:xfrm>
          <a:off x="0" y="0"/>
          <a:ext cx="0" cy="0"/>
          <a:chOff x="0" y="0"/>
          <a:chExt cx="0" cy="0"/>
        </a:xfrm>
      </p:grpSpPr>
      <p:grpSp>
        <p:nvGrpSpPr>
          <p:cNvPr id="2" name="Group 1">
            <a:extLst>
              <a:ext uri="{FF2B5EF4-FFF2-40B4-BE49-F238E27FC236}">
                <a16:creationId xmlns:a16="http://schemas.microsoft.com/office/drawing/2014/main" id="{09EADAA2-26B2-9506-8E3E-6FAA0774C007}"/>
              </a:ext>
            </a:extLst>
          </p:cNvPr>
          <p:cNvGrpSpPr/>
          <p:nvPr userDrawn="1"/>
        </p:nvGrpSpPr>
        <p:grpSpPr>
          <a:xfrm>
            <a:off x="0" y="406402"/>
            <a:ext cx="9144099" cy="4749454"/>
            <a:chOff x="0" y="394046"/>
            <a:chExt cx="9144099" cy="4749454"/>
          </a:xfrm>
        </p:grpSpPr>
        <p:sp>
          <p:nvSpPr>
            <p:cNvPr id="4" name="Rectangle 3">
              <a:extLst>
                <a:ext uri="{FF2B5EF4-FFF2-40B4-BE49-F238E27FC236}">
                  <a16:creationId xmlns:a16="http://schemas.microsoft.com/office/drawing/2014/main" id="{3EE5E158-E63A-D821-906E-D375D090CA75}"/>
                </a:ext>
              </a:extLst>
            </p:cNvPr>
            <p:cNvSpPr/>
            <p:nvPr userDrawn="1"/>
          </p:nvSpPr>
          <p:spPr>
            <a:xfrm>
              <a:off x="99" y="394046"/>
              <a:ext cx="9144000" cy="4749454"/>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a:extLst>
                <a:ext uri="{FF2B5EF4-FFF2-40B4-BE49-F238E27FC236}">
                  <a16:creationId xmlns:a16="http://schemas.microsoft.com/office/drawing/2014/main" id="{21782222-464D-37D8-1981-1F01693AAE8E}"/>
                </a:ext>
              </a:extLst>
            </p:cNvPr>
            <p:cNvSpPr/>
            <p:nvPr userDrawn="1"/>
          </p:nvSpPr>
          <p:spPr>
            <a:xfrm>
              <a:off x="0" y="414294"/>
              <a:ext cx="511728" cy="89328"/>
            </a:xfrm>
            <a:prstGeom prst="rect">
              <a:avLst/>
            </a:prstGeom>
            <a:gradFill flip="none" rotWithShape="1">
              <a:gsLst>
                <a:gs pos="98387">
                  <a:srgbClr val="FF0000"/>
                </a:gs>
                <a:gs pos="2688">
                  <a:srgbClr val="FF0000"/>
                </a:gs>
                <a:gs pos="37000">
                  <a:srgbClr val="C00000"/>
                </a:gs>
                <a:gs pos="71000">
                  <a:srgbClr val="8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6" name="Rectangle 5"/>
          <p:cNvSpPr/>
          <p:nvPr/>
        </p:nvSpPr>
        <p:spPr>
          <a:xfrm>
            <a:off x="0" y="414294"/>
            <a:ext cx="511728" cy="89328"/>
          </a:xfrm>
          <a:prstGeom prst="rect">
            <a:avLst/>
          </a:prstGeom>
          <a:gradFill flip="none" rotWithShape="1">
            <a:gsLst>
              <a:gs pos="98387">
                <a:srgbClr val="FF0000"/>
              </a:gs>
              <a:gs pos="2688">
                <a:srgbClr val="FF0000"/>
              </a:gs>
              <a:gs pos="37000">
                <a:srgbClr val="C00000"/>
              </a:gs>
              <a:gs pos="71000">
                <a:srgbClr val="8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Google Shape;355;p27"/>
          <p:cNvSpPr txBox="1">
            <a:spLocks noGrp="1"/>
          </p:cNvSpPr>
          <p:nvPr>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13" name="Slide Number Placeholder 13"/>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pic>
        <p:nvPicPr>
          <p:cNvPr id="9" name="Picture 8">
            <a:extLst>
              <a:ext uri="{FF2B5EF4-FFF2-40B4-BE49-F238E27FC236}">
                <a16:creationId xmlns:a16="http://schemas.microsoft.com/office/drawing/2014/main" id="{8DAF91DE-9D65-BF56-4A70-0505EB478CE9}"/>
              </a:ext>
            </a:extLst>
          </p:cNvPr>
          <p:cNvPicPr>
            <a:picLocks noGrp="1" noRot="1" noChangeAspect="1" noMove="1" noResize="1" noEditPoints="1" noAdjustHandles="1" noChangeArrowheads="1" noChangeShapeType="1" noCrop="1"/>
          </p:cNvPicPr>
          <p:nvPr userDrawn="1"/>
        </p:nvPicPr>
        <p:blipFill>
          <a:blip r:embed="rId2">
            <a:alphaModFix amt="70000"/>
          </a:blip>
          <a:srcRect/>
          <a:stretch/>
        </p:blipFill>
        <p:spPr>
          <a:xfrm>
            <a:off x="8808559" y="458958"/>
            <a:ext cx="285599" cy="38079"/>
          </a:xfrm>
          <a:prstGeom prst="rect">
            <a:avLst/>
          </a:prstGeom>
        </p:spPr>
      </p:pic>
    </p:spTree>
    <p:extLst>
      <p:ext uri="{BB962C8B-B14F-4D97-AF65-F5344CB8AC3E}">
        <p14:creationId xmlns:p14="http://schemas.microsoft.com/office/powerpoint/2010/main" val="299391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slide" preserve="1" userDrawn="1">
  <p:cSld name="Vertical Rect Flowchart Par &amp; Pics (5)">
    <p:spTree>
      <p:nvGrpSpPr>
        <p:cNvPr id="1" name="Shape 353"/>
        <p:cNvGrpSpPr/>
        <p:nvPr/>
      </p:nvGrpSpPr>
      <p:grpSpPr>
        <a:xfrm>
          <a:off x="0" y="0"/>
          <a:ext cx="0" cy="0"/>
          <a:chOff x="0" y="0"/>
          <a:chExt cx="0" cy="0"/>
        </a:xfrm>
      </p:grpSpPr>
      <p:grpSp>
        <p:nvGrpSpPr>
          <p:cNvPr id="26" name="Group 25"/>
          <p:cNvGrpSpPr/>
          <p:nvPr userDrawn="1"/>
        </p:nvGrpSpPr>
        <p:grpSpPr>
          <a:xfrm>
            <a:off x="0" y="496018"/>
            <a:ext cx="9144099" cy="4647482"/>
            <a:chOff x="0" y="414291"/>
            <a:chExt cx="9144099" cy="4729209"/>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grpSpPr>
        <p:sp>
          <p:nvSpPr>
            <p:cNvPr id="28" name="Rectangle 27"/>
            <p:cNvSpPr/>
            <p:nvPr userDrawn="1"/>
          </p:nvSpPr>
          <p:spPr>
            <a:xfrm>
              <a:off x="99" y="414291"/>
              <a:ext cx="9144000" cy="47292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Rectangle 28"/>
            <p:cNvSpPr/>
            <p:nvPr userDrawn="1"/>
          </p:nvSpPr>
          <p:spPr>
            <a:xfrm>
              <a:off x="0" y="414294"/>
              <a:ext cx="511728" cy="8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0" name="Rectangle 29">
            <a:extLst>
              <a:ext uri="{FF2B5EF4-FFF2-40B4-BE49-F238E27FC236}">
                <a16:creationId xmlns:a16="http://schemas.microsoft.com/office/drawing/2014/main" id="{1B6E22CA-0B9C-FCE5-5E6F-6B0DB8386B6F}"/>
              </a:ext>
            </a:extLst>
          </p:cNvPr>
          <p:cNvSpPr/>
          <p:nvPr userDrawn="1"/>
        </p:nvSpPr>
        <p:spPr>
          <a:xfrm>
            <a:off x="7210894" y="941887"/>
            <a:ext cx="1785927" cy="3087074"/>
          </a:xfrm>
          <a:prstGeom prst="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Freeform: Shape 14">
            <a:extLst>
              <a:ext uri="{FF2B5EF4-FFF2-40B4-BE49-F238E27FC236}">
                <a16:creationId xmlns:a16="http://schemas.microsoft.com/office/drawing/2014/main" id="{4DFB28F0-5C9C-F91D-C18B-560D98602BBB}"/>
              </a:ext>
            </a:extLst>
          </p:cNvPr>
          <p:cNvSpPr/>
          <p:nvPr userDrawn="1"/>
        </p:nvSpPr>
        <p:spPr>
          <a:xfrm>
            <a:off x="5562872" y="942252"/>
            <a:ext cx="1913929" cy="3087074"/>
          </a:xfrm>
          <a:custGeom>
            <a:avLst/>
            <a:gdLst>
              <a:gd name="connsiteX0" fmla="*/ 0 w 2169961"/>
              <a:gd name="connsiteY0" fmla="*/ 0 h 3087074"/>
              <a:gd name="connsiteX1" fmla="*/ 1777731 w 2169961"/>
              <a:gd name="connsiteY1" fmla="*/ 0 h 3087074"/>
              <a:gd name="connsiteX2" fmla="*/ 1777731 w 2169961"/>
              <a:gd name="connsiteY2" fmla="*/ 985536 h 3087074"/>
              <a:gd name="connsiteX3" fmla="*/ 2169961 w 2169961"/>
              <a:gd name="connsiteY3" fmla="*/ 1543538 h 3087074"/>
              <a:gd name="connsiteX4" fmla="*/ 1777731 w 2169961"/>
              <a:gd name="connsiteY4" fmla="*/ 2101540 h 3087074"/>
              <a:gd name="connsiteX5" fmla="*/ 1777731 w 2169961"/>
              <a:gd name="connsiteY5" fmla="*/ 3087074 h 3087074"/>
              <a:gd name="connsiteX6" fmla="*/ 1084981 w 2169961"/>
              <a:gd name="connsiteY6" fmla="*/ 3087074 h 3087074"/>
              <a:gd name="connsiteX7" fmla="*/ 0 w 2169961"/>
              <a:gd name="connsiteY7" fmla="*/ 3087074 h 3087074"/>
              <a:gd name="connsiteX8" fmla="*/ 0 w 2169961"/>
              <a:gd name="connsiteY8" fmla="*/ 1 h 3087074"/>
              <a:gd name="connsiteX0" fmla="*/ 0 w 1913929"/>
              <a:gd name="connsiteY0" fmla="*/ 0 h 3087074"/>
              <a:gd name="connsiteX1" fmla="*/ 1777731 w 1913929"/>
              <a:gd name="connsiteY1" fmla="*/ 0 h 3087074"/>
              <a:gd name="connsiteX2" fmla="*/ 1777731 w 1913929"/>
              <a:gd name="connsiteY2" fmla="*/ 985536 h 3087074"/>
              <a:gd name="connsiteX3" fmla="*/ 1913929 w 1913929"/>
              <a:gd name="connsiteY3" fmla="*/ 1543538 h 3087074"/>
              <a:gd name="connsiteX4" fmla="*/ 1777731 w 1913929"/>
              <a:gd name="connsiteY4" fmla="*/ 2101540 h 3087074"/>
              <a:gd name="connsiteX5" fmla="*/ 1777731 w 1913929"/>
              <a:gd name="connsiteY5" fmla="*/ 3087074 h 3087074"/>
              <a:gd name="connsiteX6" fmla="*/ 1084981 w 1913929"/>
              <a:gd name="connsiteY6" fmla="*/ 3087074 h 3087074"/>
              <a:gd name="connsiteX7" fmla="*/ 0 w 1913929"/>
              <a:gd name="connsiteY7" fmla="*/ 3087074 h 3087074"/>
              <a:gd name="connsiteX8" fmla="*/ 0 w 1913929"/>
              <a:gd name="connsiteY8" fmla="*/ 1 h 3087074"/>
              <a:gd name="connsiteX9" fmla="*/ 0 w 1913929"/>
              <a:gd name="connsiteY9" fmla="*/ 0 h 308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3929" h="3087074">
                <a:moveTo>
                  <a:pt x="0" y="0"/>
                </a:moveTo>
                <a:lnTo>
                  <a:pt x="1777731" y="0"/>
                </a:lnTo>
                <a:lnTo>
                  <a:pt x="1777731" y="985536"/>
                </a:lnTo>
                <a:lnTo>
                  <a:pt x="1913929" y="1543538"/>
                </a:lnTo>
                <a:lnTo>
                  <a:pt x="1777731" y="2101540"/>
                </a:lnTo>
                <a:lnTo>
                  <a:pt x="1777731" y="3087074"/>
                </a:lnTo>
                <a:lnTo>
                  <a:pt x="1084981" y="3087074"/>
                </a:lnTo>
                <a:lnTo>
                  <a:pt x="0" y="3087074"/>
                </a:lnTo>
                <a:lnTo>
                  <a:pt x="0" y="1"/>
                </a:lnTo>
                <a:lnTo>
                  <a:pt x="0" y="0"/>
                </a:lnTo>
                <a:close/>
              </a:path>
            </a:pathLst>
          </a:cu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12" name="Freeform: Shape 11">
            <a:extLst>
              <a:ext uri="{FF2B5EF4-FFF2-40B4-BE49-F238E27FC236}">
                <a16:creationId xmlns:a16="http://schemas.microsoft.com/office/drawing/2014/main" id="{A66BC604-BDDD-65C5-219B-2FBCC23474C5}"/>
              </a:ext>
            </a:extLst>
          </p:cNvPr>
          <p:cNvSpPr/>
          <p:nvPr userDrawn="1"/>
        </p:nvSpPr>
        <p:spPr>
          <a:xfrm>
            <a:off x="3798654" y="942252"/>
            <a:ext cx="1913929" cy="3087074"/>
          </a:xfrm>
          <a:custGeom>
            <a:avLst/>
            <a:gdLst>
              <a:gd name="connsiteX0" fmla="*/ 0 w 2169961"/>
              <a:gd name="connsiteY0" fmla="*/ 0 h 3087074"/>
              <a:gd name="connsiteX1" fmla="*/ 1777731 w 2169961"/>
              <a:gd name="connsiteY1" fmla="*/ 0 h 3087074"/>
              <a:gd name="connsiteX2" fmla="*/ 1777731 w 2169961"/>
              <a:gd name="connsiteY2" fmla="*/ 985536 h 3087074"/>
              <a:gd name="connsiteX3" fmla="*/ 2169961 w 2169961"/>
              <a:gd name="connsiteY3" fmla="*/ 1543538 h 3087074"/>
              <a:gd name="connsiteX4" fmla="*/ 1777731 w 2169961"/>
              <a:gd name="connsiteY4" fmla="*/ 2101540 h 3087074"/>
              <a:gd name="connsiteX5" fmla="*/ 1777731 w 2169961"/>
              <a:gd name="connsiteY5" fmla="*/ 3087074 h 3087074"/>
              <a:gd name="connsiteX6" fmla="*/ 1084981 w 2169961"/>
              <a:gd name="connsiteY6" fmla="*/ 3087074 h 3087074"/>
              <a:gd name="connsiteX7" fmla="*/ 0 w 2169961"/>
              <a:gd name="connsiteY7" fmla="*/ 3087074 h 3087074"/>
              <a:gd name="connsiteX8" fmla="*/ 0 w 2169961"/>
              <a:gd name="connsiteY8" fmla="*/ 1 h 3087074"/>
              <a:gd name="connsiteX0" fmla="*/ 0 w 1913929"/>
              <a:gd name="connsiteY0" fmla="*/ 0 h 3087074"/>
              <a:gd name="connsiteX1" fmla="*/ 1777731 w 1913929"/>
              <a:gd name="connsiteY1" fmla="*/ 0 h 3087074"/>
              <a:gd name="connsiteX2" fmla="*/ 1777731 w 1913929"/>
              <a:gd name="connsiteY2" fmla="*/ 985536 h 3087074"/>
              <a:gd name="connsiteX3" fmla="*/ 1913929 w 1913929"/>
              <a:gd name="connsiteY3" fmla="*/ 1543538 h 3087074"/>
              <a:gd name="connsiteX4" fmla="*/ 1777731 w 1913929"/>
              <a:gd name="connsiteY4" fmla="*/ 2101540 h 3087074"/>
              <a:gd name="connsiteX5" fmla="*/ 1777731 w 1913929"/>
              <a:gd name="connsiteY5" fmla="*/ 3087074 h 3087074"/>
              <a:gd name="connsiteX6" fmla="*/ 1084981 w 1913929"/>
              <a:gd name="connsiteY6" fmla="*/ 3087074 h 3087074"/>
              <a:gd name="connsiteX7" fmla="*/ 0 w 1913929"/>
              <a:gd name="connsiteY7" fmla="*/ 3087074 h 3087074"/>
              <a:gd name="connsiteX8" fmla="*/ 0 w 1913929"/>
              <a:gd name="connsiteY8" fmla="*/ 1 h 3087074"/>
              <a:gd name="connsiteX9" fmla="*/ 0 w 1913929"/>
              <a:gd name="connsiteY9" fmla="*/ 0 h 308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3929" h="3087074">
                <a:moveTo>
                  <a:pt x="0" y="0"/>
                </a:moveTo>
                <a:lnTo>
                  <a:pt x="1777731" y="0"/>
                </a:lnTo>
                <a:lnTo>
                  <a:pt x="1777731" y="985536"/>
                </a:lnTo>
                <a:lnTo>
                  <a:pt x="1913929" y="1543538"/>
                </a:lnTo>
                <a:lnTo>
                  <a:pt x="1777731" y="2101540"/>
                </a:lnTo>
                <a:lnTo>
                  <a:pt x="1777731" y="3087074"/>
                </a:lnTo>
                <a:lnTo>
                  <a:pt x="1084981" y="3087074"/>
                </a:lnTo>
                <a:lnTo>
                  <a:pt x="0" y="3087074"/>
                </a:lnTo>
                <a:lnTo>
                  <a:pt x="0" y="1"/>
                </a:lnTo>
                <a:lnTo>
                  <a:pt x="0" y="0"/>
                </a:lnTo>
                <a:close/>
              </a:path>
            </a:pathLst>
          </a:custGeom>
          <a:solidFill>
            <a:srgbClr val="6E829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5" name="Freeform: Shape 4">
            <a:extLst>
              <a:ext uri="{FF2B5EF4-FFF2-40B4-BE49-F238E27FC236}">
                <a16:creationId xmlns:a16="http://schemas.microsoft.com/office/drawing/2014/main" id="{6F7AEFC1-7A35-A6E6-F112-6A75B971C155}"/>
              </a:ext>
            </a:extLst>
          </p:cNvPr>
          <p:cNvSpPr/>
          <p:nvPr userDrawn="1"/>
        </p:nvSpPr>
        <p:spPr>
          <a:xfrm>
            <a:off x="2029137" y="942253"/>
            <a:ext cx="1913929" cy="3087074"/>
          </a:xfrm>
          <a:custGeom>
            <a:avLst/>
            <a:gdLst>
              <a:gd name="connsiteX0" fmla="*/ 0 w 2169961"/>
              <a:gd name="connsiteY0" fmla="*/ 0 h 3087074"/>
              <a:gd name="connsiteX1" fmla="*/ 1777731 w 2169961"/>
              <a:gd name="connsiteY1" fmla="*/ 0 h 3087074"/>
              <a:gd name="connsiteX2" fmla="*/ 1777731 w 2169961"/>
              <a:gd name="connsiteY2" fmla="*/ 985536 h 3087074"/>
              <a:gd name="connsiteX3" fmla="*/ 2169961 w 2169961"/>
              <a:gd name="connsiteY3" fmla="*/ 1543538 h 3087074"/>
              <a:gd name="connsiteX4" fmla="*/ 1777731 w 2169961"/>
              <a:gd name="connsiteY4" fmla="*/ 2101540 h 3087074"/>
              <a:gd name="connsiteX5" fmla="*/ 1777731 w 2169961"/>
              <a:gd name="connsiteY5" fmla="*/ 3087074 h 3087074"/>
              <a:gd name="connsiteX6" fmla="*/ 1084981 w 2169961"/>
              <a:gd name="connsiteY6" fmla="*/ 3087074 h 3087074"/>
              <a:gd name="connsiteX7" fmla="*/ 0 w 2169961"/>
              <a:gd name="connsiteY7" fmla="*/ 3087074 h 3087074"/>
              <a:gd name="connsiteX8" fmla="*/ 0 w 2169961"/>
              <a:gd name="connsiteY8" fmla="*/ 1 h 3087074"/>
              <a:gd name="connsiteX0" fmla="*/ 0 w 1913929"/>
              <a:gd name="connsiteY0" fmla="*/ 0 h 3087074"/>
              <a:gd name="connsiteX1" fmla="*/ 1777731 w 1913929"/>
              <a:gd name="connsiteY1" fmla="*/ 0 h 3087074"/>
              <a:gd name="connsiteX2" fmla="*/ 1777731 w 1913929"/>
              <a:gd name="connsiteY2" fmla="*/ 985536 h 3087074"/>
              <a:gd name="connsiteX3" fmla="*/ 1913929 w 1913929"/>
              <a:gd name="connsiteY3" fmla="*/ 1543538 h 3087074"/>
              <a:gd name="connsiteX4" fmla="*/ 1777731 w 1913929"/>
              <a:gd name="connsiteY4" fmla="*/ 2101540 h 3087074"/>
              <a:gd name="connsiteX5" fmla="*/ 1777731 w 1913929"/>
              <a:gd name="connsiteY5" fmla="*/ 3087074 h 3087074"/>
              <a:gd name="connsiteX6" fmla="*/ 1084981 w 1913929"/>
              <a:gd name="connsiteY6" fmla="*/ 3087074 h 3087074"/>
              <a:gd name="connsiteX7" fmla="*/ 0 w 1913929"/>
              <a:gd name="connsiteY7" fmla="*/ 3087074 h 3087074"/>
              <a:gd name="connsiteX8" fmla="*/ 0 w 1913929"/>
              <a:gd name="connsiteY8" fmla="*/ 1 h 3087074"/>
              <a:gd name="connsiteX9" fmla="*/ 0 w 1913929"/>
              <a:gd name="connsiteY9" fmla="*/ 0 h 308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3929" h="3087074">
                <a:moveTo>
                  <a:pt x="0" y="0"/>
                </a:moveTo>
                <a:lnTo>
                  <a:pt x="1777731" y="0"/>
                </a:lnTo>
                <a:lnTo>
                  <a:pt x="1777731" y="985536"/>
                </a:lnTo>
                <a:lnTo>
                  <a:pt x="1913929" y="1543538"/>
                </a:lnTo>
                <a:lnTo>
                  <a:pt x="1777731" y="2101540"/>
                </a:lnTo>
                <a:lnTo>
                  <a:pt x="1777731" y="3087074"/>
                </a:lnTo>
                <a:lnTo>
                  <a:pt x="1084981" y="3087074"/>
                </a:lnTo>
                <a:lnTo>
                  <a:pt x="0" y="3087074"/>
                </a:lnTo>
                <a:lnTo>
                  <a:pt x="0" y="1"/>
                </a:lnTo>
                <a:lnTo>
                  <a:pt x="0" y="0"/>
                </a:lnTo>
                <a:close/>
              </a:path>
            </a:pathLst>
          </a:custGeom>
          <a:solidFill>
            <a:srgbClr val="445D7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16" name="Freeform: Shape 15">
            <a:extLst>
              <a:ext uri="{FF2B5EF4-FFF2-40B4-BE49-F238E27FC236}">
                <a16:creationId xmlns:a16="http://schemas.microsoft.com/office/drawing/2014/main" id="{633F3CEE-9704-8025-5DC8-8D320E7CDACD}"/>
              </a:ext>
            </a:extLst>
          </p:cNvPr>
          <p:cNvSpPr/>
          <p:nvPr userDrawn="1"/>
        </p:nvSpPr>
        <p:spPr>
          <a:xfrm>
            <a:off x="256633" y="942252"/>
            <a:ext cx="1913929" cy="3087074"/>
          </a:xfrm>
          <a:custGeom>
            <a:avLst/>
            <a:gdLst>
              <a:gd name="connsiteX0" fmla="*/ 0 w 2169961"/>
              <a:gd name="connsiteY0" fmla="*/ 0 h 3087074"/>
              <a:gd name="connsiteX1" fmla="*/ 1777731 w 2169961"/>
              <a:gd name="connsiteY1" fmla="*/ 0 h 3087074"/>
              <a:gd name="connsiteX2" fmla="*/ 1777731 w 2169961"/>
              <a:gd name="connsiteY2" fmla="*/ 985536 h 3087074"/>
              <a:gd name="connsiteX3" fmla="*/ 2169961 w 2169961"/>
              <a:gd name="connsiteY3" fmla="*/ 1543538 h 3087074"/>
              <a:gd name="connsiteX4" fmla="*/ 1777731 w 2169961"/>
              <a:gd name="connsiteY4" fmla="*/ 2101540 h 3087074"/>
              <a:gd name="connsiteX5" fmla="*/ 1777731 w 2169961"/>
              <a:gd name="connsiteY5" fmla="*/ 3087074 h 3087074"/>
              <a:gd name="connsiteX6" fmla="*/ 1084981 w 2169961"/>
              <a:gd name="connsiteY6" fmla="*/ 3087074 h 3087074"/>
              <a:gd name="connsiteX7" fmla="*/ 0 w 2169961"/>
              <a:gd name="connsiteY7" fmla="*/ 3087074 h 3087074"/>
              <a:gd name="connsiteX8" fmla="*/ 0 w 2169961"/>
              <a:gd name="connsiteY8" fmla="*/ 1 h 3087074"/>
              <a:gd name="connsiteX0" fmla="*/ 0 w 1913929"/>
              <a:gd name="connsiteY0" fmla="*/ 0 h 3087074"/>
              <a:gd name="connsiteX1" fmla="*/ 1777731 w 1913929"/>
              <a:gd name="connsiteY1" fmla="*/ 0 h 3087074"/>
              <a:gd name="connsiteX2" fmla="*/ 1777731 w 1913929"/>
              <a:gd name="connsiteY2" fmla="*/ 985536 h 3087074"/>
              <a:gd name="connsiteX3" fmla="*/ 1913929 w 1913929"/>
              <a:gd name="connsiteY3" fmla="*/ 1543538 h 3087074"/>
              <a:gd name="connsiteX4" fmla="*/ 1777731 w 1913929"/>
              <a:gd name="connsiteY4" fmla="*/ 2101540 h 3087074"/>
              <a:gd name="connsiteX5" fmla="*/ 1777731 w 1913929"/>
              <a:gd name="connsiteY5" fmla="*/ 3087074 h 3087074"/>
              <a:gd name="connsiteX6" fmla="*/ 1084981 w 1913929"/>
              <a:gd name="connsiteY6" fmla="*/ 3087074 h 3087074"/>
              <a:gd name="connsiteX7" fmla="*/ 0 w 1913929"/>
              <a:gd name="connsiteY7" fmla="*/ 3087074 h 3087074"/>
              <a:gd name="connsiteX8" fmla="*/ 0 w 1913929"/>
              <a:gd name="connsiteY8" fmla="*/ 1 h 3087074"/>
              <a:gd name="connsiteX9" fmla="*/ 0 w 1913929"/>
              <a:gd name="connsiteY9" fmla="*/ 0 h 308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3929" h="3087074">
                <a:moveTo>
                  <a:pt x="0" y="0"/>
                </a:moveTo>
                <a:lnTo>
                  <a:pt x="1777731" y="0"/>
                </a:lnTo>
                <a:lnTo>
                  <a:pt x="1777731" y="985536"/>
                </a:lnTo>
                <a:lnTo>
                  <a:pt x="1913929" y="1543538"/>
                </a:lnTo>
                <a:lnTo>
                  <a:pt x="1777731" y="2101540"/>
                </a:lnTo>
                <a:lnTo>
                  <a:pt x="1777731" y="3087074"/>
                </a:lnTo>
                <a:lnTo>
                  <a:pt x="1084981" y="3087074"/>
                </a:lnTo>
                <a:lnTo>
                  <a:pt x="0" y="3087074"/>
                </a:lnTo>
                <a:lnTo>
                  <a:pt x="0" y="1"/>
                </a:lnTo>
                <a:lnTo>
                  <a:pt x="0" y="0"/>
                </a:lnTo>
                <a:close/>
              </a:path>
            </a:pathLst>
          </a:custGeom>
          <a:solidFill>
            <a:schemeClr val="accent3">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3" name="Google Shape;355;p27"/>
          <p:cNvSpPr txBox="1">
            <a:spLocks noGrp="1"/>
          </p:cNvSpPr>
          <p:nvPr>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b="0">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13" name="Slide Number Placeholder 13"/>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sp>
        <p:nvSpPr>
          <p:cNvPr id="22" name="Text Placeholder 21"/>
          <p:cNvSpPr>
            <a:spLocks noGrp="1"/>
          </p:cNvSpPr>
          <p:nvPr>
            <p:ph type="body" sz="quarter" idx="16" hasCustomPrompt="1"/>
          </p:nvPr>
        </p:nvSpPr>
        <p:spPr>
          <a:xfrm>
            <a:off x="354345" y="2333549"/>
            <a:ext cx="1536700" cy="1616150"/>
          </a:xfrm>
          <a:prstGeom prst="rect">
            <a:avLst/>
          </a:prstGeom>
        </p:spPr>
        <p:txBody>
          <a:bodyPr>
            <a:normAutofit/>
          </a:bodyPr>
          <a:lstStyle>
            <a:lvl1pPr>
              <a:defRPr sz="1600">
                <a:solidFill>
                  <a:schemeClr val="bg1"/>
                </a:solidFill>
              </a:defRPr>
            </a:lvl1pPr>
          </a:lstStyle>
          <a:p>
            <a:pPr lvl="0"/>
            <a:r>
              <a:rPr lang="en-US" dirty="0"/>
              <a:t>Type content</a:t>
            </a:r>
          </a:p>
        </p:txBody>
      </p:sp>
      <p:sp>
        <p:nvSpPr>
          <p:cNvPr id="23" name="Text Placeholder 21"/>
          <p:cNvSpPr>
            <a:spLocks noGrp="1"/>
          </p:cNvSpPr>
          <p:nvPr>
            <p:ph type="body" sz="quarter" idx="17" hasCustomPrompt="1"/>
          </p:nvPr>
        </p:nvSpPr>
        <p:spPr>
          <a:xfrm>
            <a:off x="2228176" y="2333549"/>
            <a:ext cx="1435373" cy="1616150"/>
          </a:xfrm>
          <a:prstGeom prst="rect">
            <a:avLst/>
          </a:prstGeom>
        </p:spPr>
        <p:txBody>
          <a:bodyPr>
            <a:normAutofit/>
          </a:bodyPr>
          <a:lstStyle>
            <a:lvl1pPr>
              <a:defRPr sz="1600">
                <a:solidFill>
                  <a:schemeClr val="bg1"/>
                </a:solidFill>
              </a:defRPr>
            </a:lvl1pPr>
          </a:lstStyle>
          <a:p>
            <a:pPr lvl="0"/>
            <a:r>
              <a:rPr lang="en-US" dirty="0"/>
              <a:t>Type content</a:t>
            </a:r>
          </a:p>
        </p:txBody>
      </p:sp>
      <p:sp>
        <p:nvSpPr>
          <p:cNvPr id="24" name="Text Placeholder 21"/>
          <p:cNvSpPr>
            <a:spLocks noGrp="1"/>
          </p:cNvSpPr>
          <p:nvPr>
            <p:ph type="body" sz="quarter" idx="18" hasCustomPrompt="1"/>
          </p:nvPr>
        </p:nvSpPr>
        <p:spPr>
          <a:xfrm>
            <a:off x="3992394" y="2333549"/>
            <a:ext cx="1435373" cy="1616149"/>
          </a:xfrm>
          <a:prstGeom prst="rect">
            <a:avLst/>
          </a:prstGeom>
        </p:spPr>
        <p:txBody>
          <a:bodyPr>
            <a:normAutofit/>
          </a:bodyPr>
          <a:lstStyle>
            <a:lvl1pPr>
              <a:defRPr sz="1600">
                <a:solidFill>
                  <a:schemeClr val="bg1"/>
                </a:solidFill>
              </a:defRPr>
            </a:lvl1pPr>
          </a:lstStyle>
          <a:p>
            <a:pPr lvl="0"/>
            <a:r>
              <a:rPr lang="en-US" dirty="0"/>
              <a:t>Type content</a:t>
            </a:r>
          </a:p>
        </p:txBody>
      </p:sp>
      <p:sp>
        <p:nvSpPr>
          <p:cNvPr id="27" name="Text Placeholder 21"/>
          <p:cNvSpPr>
            <a:spLocks noGrp="1"/>
          </p:cNvSpPr>
          <p:nvPr>
            <p:ph type="body" sz="quarter" idx="20" hasCustomPrompt="1"/>
          </p:nvPr>
        </p:nvSpPr>
        <p:spPr>
          <a:xfrm>
            <a:off x="7485345" y="2333548"/>
            <a:ext cx="1417940" cy="1616149"/>
          </a:xfrm>
          <a:prstGeom prst="rect">
            <a:avLst/>
          </a:prstGeom>
        </p:spPr>
        <p:txBody>
          <a:bodyPr>
            <a:normAutofit/>
          </a:bodyPr>
          <a:lstStyle>
            <a:lvl1pPr>
              <a:defRPr sz="1600">
                <a:solidFill>
                  <a:schemeClr val="accent6"/>
                </a:solidFill>
              </a:defRPr>
            </a:lvl1pPr>
          </a:lstStyle>
          <a:p>
            <a:pPr lvl="0"/>
            <a:r>
              <a:rPr lang="en-US" dirty="0"/>
              <a:t>Type content</a:t>
            </a:r>
          </a:p>
        </p:txBody>
      </p:sp>
      <p:sp>
        <p:nvSpPr>
          <p:cNvPr id="25" name="Text Placeholder 21"/>
          <p:cNvSpPr>
            <a:spLocks noGrp="1"/>
          </p:cNvSpPr>
          <p:nvPr>
            <p:ph type="body" sz="quarter" idx="19" hasCustomPrompt="1"/>
          </p:nvPr>
        </p:nvSpPr>
        <p:spPr>
          <a:xfrm>
            <a:off x="5797771" y="2344200"/>
            <a:ext cx="1435373" cy="1616149"/>
          </a:xfrm>
          <a:prstGeom prst="rect">
            <a:avLst/>
          </a:prstGeom>
        </p:spPr>
        <p:txBody>
          <a:bodyPr>
            <a:normAutofit/>
          </a:bodyPr>
          <a:lstStyle>
            <a:lvl1pPr>
              <a:defRPr sz="1600">
                <a:solidFill>
                  <a:schemeClr val="accent6"/>
                </a:solidFill>
              </a:defRPr>
            </a:lvl1pPr>
          </a:lstStyle>
          <a:p>
            <a:pPr lvl="0"/>
            <a:r>
              <a:rPr lang="en-US" dirty="0"/>
              <a:t>Type content</a:t>
            </a:r>
          </a:p>
        </p:txBody>
      </p:sp>
      <p:sp>
        <p:nvSpPr>
          <p:cNvPr id="8" name="Picture Placeholder 7"/>
          <p:cNvSpPr>
            <a:spLocks noGrp="1"/>
          </p:cNvSpPr>
          <p:nvPr>
            <p:ph type="pic" sz="quarter" idx="10" hasCustomPrompt="1"/>
          </p:nvPr>
        </p:nvSpPr>
        <p:spPr>
          <a:xfrm>
            <a:off x="383466" y="1055688"/>
            <a:ext cx="1536700" cy="993775"/>
          </a:xfrm>
          <a:prstGeom prst="rect">
            <a:avLst/>
          </a:prstGeom>
          <a:solidFill>
            <a:schemeClr val="accent3">
              <a:lumMod val="20000"/>
              <a:lumOff val="80000"/>
            </a:schemeClr>
          </a:solidFill>
        </p:spPr>
        <p:txBody>
          <a:bodyPr anchor="ctr"/>
          <a:lstStyle>
            <a:lvl1pPr algn="ctr">
              <a:defRPr sz="1200">
                <a:solidFill>
                  <a:srgbClr val="FF0000"/>
                </a:solidFill>
              </a:defRPr>
            </a:lvl1pPr>
          </a:lstStyle>
          <a:p>
            <a:r>
              <a:rPr lang="en-US" dirty="0"/>
              <a:t>Click to add picture</a:t>
            </a:r>
            <a:endParaRPr lang="en-ZA" dirty="0"/>
          </a:p>
        </p:txBody>
      </p:sp>
      <p:sp>
        <p:nvSpPr>
          <p:cNvPr id="17" name="Picture Placeholder 7"/>
          <p:cNvSpPr>
            <a:spLocks noGrp="1"/>
          </p:cNvSpPr>
          <p:nvPr>
            <p:ph type="pic" sz="quarter" idx="12" hasCustomPrompt="1"/>
          </p:nvPr>
        </p:nvSpPr>
        <p:spPr>
          <a:xfrm>
            <a:off x="3915005" y="1055688"/>
            <a:ext cx="1536700" cy="993775"/>
          </a:xfrm>
          <a:prstGeom prst="rect">
            <a:avLst/>
          </a:prstGeom>
          <a:solidFill>
            <a:schemeClr val="accent3">
              <a:lumMod val="20000"/>
              <a:lumOff val="80000"/>
            </a:schemeClr>
          </a:solidFill>
        </p:spPr>
        <p:txBody>
          <a:bodyPr anchor="ctr"/>
          <a:lstStyle>
            <a:lvl1pPr algn="ctr">
              <a:defRPr sz="1200">
                <a:solidFill>
                  <a:srgbClr val="FF0000"/>
                </a:solidFill>
              </a:defRPr>
            </a:lvl1pPr>
          </a:lstStyle>
          <a:p>
            <a:r>
              <a:rPr lang="en-US" dirty="0"/>
              <a:t>Click to add picture</a:t>
            </a:r>
            <a:endParaRPr lang="en-ZA" dirty="0"/>
          </a:p>
        </p:txBody>
      </p:sp>
      <p:sp>
        <p:nvSpPr>
          <p:cNvPr id="31" name="Picture Placeholder 7">
            <a:extLst>
              <a:ext uri="{FF2B5EF4-FFF2-40B4-BE49-F238E27FC236}">
                <a16:creationId xmlns:a16="http://schemas.microsoft.com/office/drawing/2014/main" id="{6BB5F535-FEAF-6EAB-79DD-F589A2C5D4F2}"/>
              </a:ext>
            </a:extLst>
          </p:cNvPr>
          <p:cNvSpPr>
            <a:spLocks noGrp="1"/>
          </p:cNvSpPr>
          <p:nvPr>
            <p:ph type="pic" sz="quarter" idx="21" hasCustomPrompt="1"/>
          </p:nvPr>
        </p:nvSpPr>
        <p:spPr>
          <a:xfrm>
            <a:off x="2169485" y="1055688"/>
            <a:ext cx="1536700" cy="993775"/>
          </a:xfrm>
          <a:prstGeom prst="rect">
            <a:avLst/>
          </a:prstGeom>
          <a:solidFill>
            <a:schemeClr val="accent3">
              <a:lumMod val="20000"/>
              <a:lumOff val="80000"/>
            </a:schemeClr>
          </a:solidFill>
        </p:spPr>
        <p:txBody>
          <a:bodyPr anchor="ctr"/>
          <a:lstStyle>
            <a:lvl1pPr algn="ctr">
              <a:defRPr sz="1200">
                <a:solidFill>
                  <a:srgbClr val="FF0000"/>
                </a:solidFill>
              </a:defRPr>
            </a:lvl1pPr>
          </a:lstStyle>
          <a:p>
            <a:r>
              <a:rPr lang="en-US" dirty="0"/>
              <a:t>Click to add picture</a:t>
            </a:r>
            <a:endParaRPr lang="en-ZA" dirty="0"/>
          </a:p>
        </p:txBody>
      </p:sp>
      <p:sp>
        <p:nvSpPr>
          <p:cNvPr id="32" name="Picture Placeholder 7">
            <a:extLst>
              <a:ext uri="{FF2B5EF4-FFF2-40B4-BE49-F238E27FC236}">
                <a16:creationId xmlns:a16="http://schemas.microsoft.com/office/drawing/2014/main" id="{BA7424B5-CE17-53F9-8C3A-BEA2933360D2}"/>
              </a:ext>
            </a:extLst>
          </p:cNvPr>
          <p:cNvSpPr>
            <a:spLocks noGrp="1"/>
          </p:cNvSpPr>
          <p:nvPr>
            <p:ph type="pic" sz="quarter" idx="22" hasCustomPrompt="1"/>
          </p:nvPr>
        </p:nvSpPr>
        <p:spPr>
          <a:xfrm>
            <a:off x="5705732" y="1055687"/>
            <a:ext cx="1536700" cy="993775"/>
          </a:xfrm>
          <a:prstGeom prst="rect">
            <a:avLst/>
          </a:prstGeom>
          <a:solidFill>
            <a:schemeClr val="accent3">
              <a:lumMod val="20000"/>
              <a:lumOff val="80000"/>
            </a:schemeClr>
          </a:solidFill>
        </p:spPr>
        <p:txBody>
          <a:bodyPr anchor="ctr"/>
          <a:lstStyle>
            <a:lvl1pPr algn="ctr">
              <a:defRPr sz="1200">
                <a:solidFill>
                  <a:srgbClr val="FF0000"/>
                </a:solidFill>
              </a:defRPr>
            </a:lvl1pPr>
          </a:lstStyle>
          <a:p>
            <a:r>
              <a:rPr lang="en-US" dirty="0"/>
              <a:t>Click to add picture</a:t>
            </a:r>
            <a:endParaRPr lang="en-ZA" dirty="0"/>
          </a:p>
        </p:txBody>
      </p:sp>
      <p:sp>
        <p:nvSpPr>
          <p:cNvPr id="33" name="Picture Placeholder 7">
            <a:extLst>
              <a:ext uri="{FF2B5EF4-FFF2-40B4-BE49-F238E27FC236}">
                <a16:creationId xmlns:a16="http://schemas.microsoft.com/office/drawing/2014/main" id="{420276A9-F7B5-578D-CB78-A52CD9FB4D1D}"/>
              </a:ext>
            </a:extLst>
          </p:cNvPr>
          <p:cNvSpPr>
            <a:spLocks noGrp="1"/>
          </p:cNvSpPr>
          <p:nvPr>
            <p:ph type="pic" sz="quarter" idx="23" hasCustomPrompt="1"/>
          </p:nvPr>
        </p:nvSpPr>
        <p:spPr>
          <a:xfrm>
            <a:off x="7419249" y="1041837"/>
            <a:ext cx="1536700" cy="993775"/>
          </a:xfrm>
          <a:prstGeom prst="rect">
            <a:avLst/>
          </a:prstGeom>
          <a:solidFill>
            <a:schemeClr val="accent3">
              <a:lumMod val="20000"/>
              <a:lumOff val="80000"/>
            </a:schemeClr>
          </a:solidFill>
        </p:spPr>
        <p:txBody>
          <a:bodyPr anchor="ctr"/>
          <a:lstStyle>
            <a:lvl1pPr algn="ctr">
              <a:defRPr sz="1200">
                <a:solidFill>
                  <a:srgbClr val="FF0000"/>
                </a:solidFill>
              </a:defRPr>
            </a:lvl1pPr>
          </a:lstStyle>
          <a:p>
            <a:r>
              <a:rPr lang="en-US" dirty="0"/>
              <a:t>Click to add picture</a:t>
            </a:r>
            <a:endParaRPr lang="en-ZA" dirty="0"/>
          </a:p>
        </p:txBody>
      </p:sp>
      <p:pic>
        <p:nvPicPr>
          <p:cNvPr id="2" name="Picture 1">
            <a:extLst>
              <a:ext uri="{FF2B5EF4-FFF2-40B4-BE49-F238E27FC236}">
                <a16:creationId xmlns:a16="http://schemas.microsoft.com/office/drawing/2014/main" id="{170741D0-6E2C-3D7C-83DE-2139D968F49F}"/>
              </a:ext>
            </a:extLst>
          </p:cNvPr>
          <p:cNvPicPr>
            <a:picLocks noGrp="1" noRot="1" noChangeAspect="1" noMove="1" noResize="1" noEditPoints="1" noAdjustHandles="1" noChangeArrowheads="1" noChangeShapeType="1" noCrop="1"/>
          </p:cNvPicPr>
          <p:nvPr userDrawn="1"/>
        </p:nvPicPr>
        <p:blipFill>
          <a:blip r:embed="rId2"/>
          <a:srcRect/>
          <a:stretch/>
        </p:blipFill>
        <p:spPr>
          <a:xfrm>
            <a:off x="112932" y="5044841"/>
            <a:ext cx="172624" cy="23016"/>
          </a:xfrm>
          <a:prstGeom prst="rect">
            <a:avLst/>
          </a:prstGeom>
        </p:spPr>
      </p:pic>
    </p:spTree>
    <p:extLst>
      <p:ext uri="{BB962C8B-B14F-4D97-AF65-F5344CB8AC3E}">
        <p14:creationId xmlns:p14="http://schemas.microsoft.com/office/powerpoint/2010/main" val="1976349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slide" preserve="1" userDrawn="1">
  <p:cSld name="Vertical Rect Flowchart Tall Par &amp; Pics (5)">
    <p:spTree>
      <p:nvGrpSpPr>
        <p:cNvPr id="1" name="Shape 353"/>
        <p:cNvGrpSpPr/>
        <p:nvPr/>
      </p:nvGrpSpPr>
      <p:grpSpPr>
        <a:xfrm>
          <a:off x="0" y="0"/>
          <a:ext cx="0" cy="0"/>
          <a:chOff x="0" y="0"/>
          <a:chExt cx="0" cy="0"/>
        </a:xfrm>
      </p:grpSpPr>
      <p:grpSp>
        <p:nvGrpSpPr>
          <p:cNvPr id="26" name="Group 25"/>
          <p:cNvGrpSpPr/>
          <p:nvPr userDrawn="1"/>
        </p:nvGrpSpPr>
        <p:grpSpPr>
          <a:xfrm>
            <a:off x="0" y="496018"/>
            <a:ext cx="9144099" cy="4647482"/>
            <a:chOff x="0" y="414291"/>
            <a:chExt cx="9144099" cy="4729209"/>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grpSpPr>
        <p:sp>
          <p:nvSpPr>
            <p:cNvPr id="28" name="Rectangle 27"/>
            <p:cNvSpPr/>
            <p:nvPr userDrawn="1"/>
          </p:nvSpPr>
          <p:spPr>
            <a:xfrm>
              <a:off x="99" y="414291"/>
              <a:ext cx="9144000" cy="47292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Rectangle 28"/>
            <p:cNvSpPr/>
            <p:nvPr userDrawn="1"/>
          </p:nvSpPr>
          <p:spPr>
            <a:xfrm>
              <a:off x="0" y="414294"/>
              <a:ext cx="511728" cy="8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4" name="Rectangle 33">
            <a:extLst>
              <a:ext uri="{FF2B5EF4-FFF2-40B4-BE49-F238E27FC236}">
                <a16:creationId xmlns:a16="http://schemas.microsoft.com/office/drawing/2014/main" id="{1B6E22CA-0B9C-FCE5-5E6F-6B0DB8386B6F}"/>
              </a:ext>
            </a:extLst>
          </p:cNvPr>
          <p:cNvSpPr/>
          <p:nvPr userDrawn="1"/>
        </p:nvSpPr>
        <p:spPr>
          <a:xfrm>
            <a:off x="7167648" y="952903"/>
            <a:ext cx="1785927" cy="3931658"/>
          </a:xfrm>
          <a:prstGeom prst="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5" name="Freeform: Shape 34">
            <a:extLst>
              <a:ext uri="{FF2B5EF4-FFF2-40B4-BE49-F238E27FC236}">
                <a16:creationId xmlns:a16="http://schemas.microsoft.com/office/drawing/2014/main" id="{48CA38AA-2CCB-6668-5D6F-F2DA2937FC98}"/>
              </a:ext>
            </a:extLst>
          </p:cNvPr>
          <p:cNvSpPr/>
          <p:nvPr userDrawn="1"/>
        </p:nvSpPr>
        <p:spPr>
          <a:xfrm>
            <a:off x="5532184" y="956239"/>
            <a:ext cx="1928560" cy="3935637"/>
          </a:xfrm>
          <a:custGeom>
            <a:avLst/>
            <a:gdLst>
              <a:gd name="connsiteX0" fmla="*/ 0 w 2169961"/>
              <a:gd name="connsiteY0" fmla="*/ 0 h 3087074"/>
              <a:gd name="connsiteX1" fmla="*/ 1777731 w 2169961"/>
              <a:gd name="connsiteY1" fmla="*/ 0 h 3087074"/>
              <a:gd name="connsiteX2" fmla="*/ 1777731 w 2169961"/>
              <a:gd name="connsiteY2" fmla="*/ 985536 h 3087074"/>
              <a:gd name="connsiteX3" fmla="*/ 2169961 w 2169961"/>
              <a:gd name="connsiteY3" fmla="*/ 1543538 h 3087074"/>
              <a:gd name="connsiteX4" fmla="*/ 1777731 w 2169961"/>
              <a:gd name="connsiteY4" fmla="*/ 2101540 h 3087074"/>
              <a:gd name="connsiteX5" fmla="*/ 1777731 w 2169961"/>
              <a:gd name="connsiteY5" fmla="*/ 3087074 h 3087074"/>
              <a:gd name="connsiteX6" fmla="*/ 1084981 w 2169961"/>
              <a:gd name="connsiteY6" fmla="*/ 3087074 h 3087074"/>
              <a:gd name="connsiteX7" fmla="*/ 0 w 2169961"/>
              <a:gd name="connsiteY7" fmla="*/ 3087074 h 3087074"/>
              <a:gd name="connsiteX8" fmla="*/ 0 w 2169961"/>
              <a:gd name="connsiteY8" fmla="*/ 1 h 3087074"/>
              <a:gd name="connsiteX0" fmla="*/ 0 w 1913929"/>
              <a:gd name="connsiteY0" fmla="*/ 0 h 3087074"/>
              <a:gd name="connsiteX1" fmla="*/ 1777731 w 1913929"/>
              <a:gd name="connsiteY1" fmla="*/ 0 h 3087074"/>
              <a:gd name="connsiteX2" fmla="*/ 1777731 w 1913929"/>
              <a:gd name="connsiteY2" fmla="*/ 985536 h 3087074"/>
              <a:gd name="connsiteX3" fmla="*/ 1913929 w 1913929"/>
              <a:gd name="connsiteY3" fmla="*/ 1543538 h 3087074"/>
              <a:gd name="connsiteX4" fmla="*/ 1777731 w 1913929"/>
              <a:gd name="connsiteY4" fmla="*/ 2101540 h 3087074"/>
              <a:gd name="connsiteX5" fmla="*/ 1777731 w 1913929"/>
              <a:gd name="connsiteY5" fmla="*/ 3087074 h 3087074"/>
              <a:gd name="connsiteX6" fmla="*/ 1084981 w 1913929"/>
              <a:gd name="connsiteY6" fmla="*/ 3087074 h 3087074"/>
              <a:gd name="connsiteX7" fmla="*/ 0 w 1913929"/>
              <a:gd name="connsiteY7" fmla="*/ 3087074 h 3087074"/>
              <a:gd name="connsiteX8" fmla="*/ 0 w 1913929"/>
              <a:gd name="connsiteY8" fmla="*/ 1 h 3087074"/>
              <a:gd name="connsiteX9" fmla="*/ 0 w 1913929"/>
              <a:gd name="connsiteY9" fmla="*/ 0 h 3087074"/>
              <a:gd name="connsiteX0" fmla="*/ 14631 w 1928560"/>
              <a:gd name="connsiteY0" fmla="*/ 0 h 3928322"/>
              <a:gd name="connsiteX1" fmla="*/ 1792362 w 1928560"/>
              <a:gd name="connsiteY1" fmla="*/ 0 h 3928322"/>
              <a:gd name="connsiteX2" fmla="*/ 1792362 w 1928560"/>
              <a:gd name="connsiteY2" fmla="*/ 985536 h 3928322"/>
              <a:gd name="connsiteX3" fmla="*/ 1928560 w 1928560"/>
              <a:gd name="connsiteY3" fmla="*/ 1543538 h 3928322"/>
              <a:gd name="connsiteX4" fmla="*/ 1792362 w 1928560"/>
              <a:gd name="connsiteY4" fmla="*/ 2101540 h 3928322"/>
              <a:gd name="connsiteX5" fmla="*/ 1792362 w 1928560"/>
              <a:gd name="connsiteY5" fmla="*/ 3087074 h 3928322"/>
              <a:gd name="connsiteX6" fmla="*/ 1099612 w 1928560"/>
              <a:gd name="connsiteY6" fmla="*/ 3087074 h 3928322"/>
              <a:gd name="connsiteX7" fmla="*/ 0 w 1928560"/>
              <a:gd name="connsiteY7" fmla="*/ 3928322 h 3928322"/>
              <a:gd name="connsiteX8" fmla="*/ 14631 w 1928560"/>
              <a:gd name="connsiteY8" fmla="*/ 1 h 3928322"/>
              <a:gd name="connsiteX9" fmla="*/ 14631 w 1928560"/>
              <a:gd name="connsiteY9" fmla="*/ 0 h 3928322"/>
              <a:gd name="connsiteX0" fmla="*/ 14631 w 1928560"/>
              <a:gd name="connsiteY0" fmla="*/ 0 h 3964898"/>
              <a:gd name="connsiteX1" fmla="*/ 1792362 w 1928560"/>
              <a:gd name="connsiteY1" fmla="*/ 0 h 3964898"/>
              <a:gd name="connsiteX2" fmla="*/ 1792362 w 1928560"/>
              <a:gd name="connsiteY2" fmla="*/ 985536 h 3964898"/>
              <a:gd name="connsiteX3" fmla="*/ 1928560 w 1928560"/>
              <a:gd name="connsiteY3" fmla="*/ 1543538 h 3964898"/>
              <a:gd name="connsiteX4" fmla="*/ 1792362 w 1928560"/>
              <a:gd name="connsiteY4" fmla="*/ 2101540 h 3964898"/>
              <a:gd name="connsiteX5" fmla="*/ 1806992 w 1928560"/>
              <a:gd name="connsiteY5" fmla="*/ 3964898 h 3964898"/>
              <a:gd name="connsiteX6" fmla="*/ 1099612 w 1928560"/>
              <a:gd name="connsiteY6" fmla="*/ 3087074 h 3964898"/>
              <a:gd name="connsiteX7" fmla="*/ 0 w 1928560"/>
              <a:gd name="connsiteY7" fmla="*/ 3928322 h 3964898"/>
              <a:gd name="connsiteX8" fmla="*/ 14631 w 1928560"/>
              <a:gd name="connsiteY8" fmla="*/ 1 h 3964898"/>
              <a:gd name="connsiteX9" fmla="*/ 14631 w 1928560"/>
              <a:gd name="connsiteY9" fmla="*/ 0 h 3964898"/>
              <a:gd name="connsiteX0" fmla="*/ 14631 w 1928560"/>
              <a:gd name="connsiteY0" fmla="*/ 0 h 3964898"/>
              <a:gd name="connsiteX1" fmla="*/ 1792362 w 1928560"/>
              <a:gd name="connsiteY1" fmla="*/ 0 h 3964898"/>
              <a:gd name="connsiteX2" fmla="*/ 1792362 w 1928560"/>
              <a:gd name="connsiteY2" fmla="*/ 985536 h 3964898"/>
              <a:gd name="connsiteX3" fmla="*/ 1928560 w 1928560"/>
              <a:gd name="connsiteY3" fmla="*/ 1543538 h 3964898"/>
              <a:gd name="connsiteX4" fmla="*/ 1792362 w 1928560"/>
              <a:gd name="connsiteY4" fmla="*/ 2101540 h 3964898"/>
              <a:gd name="connsiteX5" fmla="*/ 1806992 w 1928560"/>
              <a:gd name="connsiteY5" fmla="*/ 3964898 h 3964898"/>
              <a:gd name="connsiteX6" fmla="*/ 1143503 w 1928560"/>
              <a:gd name="connsiteY6" fmla="*/ 3935637 h 3964898"/>
              <a:gd name="connsiteX7" fmla="*/ 0 w 1928560"/>
              <a:gd name="connsiteY7" fmla="*/ 3928322 h 3964898"/>
              <a:gd name="connsiteX8" fmla="*/ 14631 w 1928560"/>
              <a:gd name="connsiteY8" fmla="*/ 1 h 3964898"/>
              <a:gd name="connsiteX9" fmla="*/ 14631 w 1928560"/>
              <a:gd name="connsiteY9" fmla="*/ 0 h 3964898"/>
              <a:gd name="connsiteX0" fmla="*/ 14631 w 1928560"/>
              <a:gd name="connsiteY0" fmla="*/ 0 h 3935637"/>
              <a:gd name="connsiteX1" fmla="*/ 1792362 w 1928560"/>
              <a:gd name="connsiteY1" fmla="*/ 0 h 3935637"/>
              <a:gd name="connsiteX2" fmla="*/ 1792362 w 1928560"/>
              <a:gd name="connsiteY2" fmla="*/ 985536 h 3935637"/>
              <a:gd name="connsiteX3" fmla="*/ 1928560 w 1928560"/>
              <a:gd name="connsiteY3" fmla="*/ 1543538 h 3935637"/>
              <a:gd name="connsiteX4" fmla="*/ 1792362 w 1928560"/>
              <a:gd name="connsiteY4" fmla="*/ 2101540 h 3935637"/>
              <a:gd name="connsiteX5" fmla="*/ 1785047 w 1928560"/>
              <a:gd name="connsiteY5" fmla="*/ 3935637 h 3935637"/>
              <a:gd name="connsiteX6" fmla="*/ 1143503 w 1928560"/>
              <a:gd name="connsiteY6" fmla="*/ 3935637 h 3935637"/>
              <a:gd name="connsiteX7" fmla="*/ 0 w 1928560"/>
              <a:gd name="connsiteY7" fmla="*/ 3928322 h 3935637"/>
              <a:gd name="connsiteX8" fmla="*/ 14631 w 1928560"/>
              <a:gd name="connsiteY8" fmla="*/ 1 h 3935637"/>
              <a:gd name="connsiteX9" fmla="*/ 14631 w 1928560"/>
              <a:gd name="connsiteY9" fmla="*/ 0 h 393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560" h="3935637">
                <a:moveTo>
                  <a:pt x="14631" y="0"/>
                </a:moveTo>
                <a:lnTo>
                  <a:pt x="1792362" y="0"/>
                </a:lnTo>
                <a:lnTo>
                  <a:pt x="1792362" y="985536"/>
                </a:lnTo>
                <a:lnTo>
                  <a:pt x="1928560" y="1543538"/>
                </a:lnTo>
                <a:lnTo>
                  <a:pt x="1792362" y="2101540"/>
                </a:lnTo>
                <a:cubicBezTo>
                  <a:pt x="1789924" y="2712906"/>
                  <a:pt x="1787485" y="3324271"/>
                  <a:pt x="1785047" y="3935637"/>
                </a:cubicBezTo>
                <a:lnTo>
                  <a:pt x="1143503" y="3935637"/>
                </a:lnTo>
                <a:lnTo>
                  <a:pt x="0" y="3928322"/>
                </a:lnTo>
                <a:lnTo>
                  <a:pt x="14631" y="1"/>
                </a:lnTo>
                <a:lnTo>
                  <a:pt x="14631" y="0"/>
                </a:lnTo>
                <a:close/>
              </a:path>
            </a:pathLst>
          </a:custGeom>
          <a:solidFill>
            <a:srgbClr val="BAC8D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36" name="Freeform: Shape 35">
            <a:extLst>
              <a:ext uri="{FF2B5EF4-FFF2-40B4-BE49-F238E27FC236}">
                <a16:creationId xmlns:a16="http://schemas.microsoft.com/office/drawing/2014/main" id="{930E5116-5479-1C75-841D-57498E2A7EF1}"/>
              </a:ext>
            </a:extLst>
          </p:cNvPr>
          <p:cNvSpPr/>
          <p:nvPr userDrawn="1"/>
        </p:nvSpPr>
        <p:spPr>
          <a:xfrm>
            <a:off x="3755408" y="952902"/>
            <a:ext cx="1928560" cy="3935637"/>
          </a:xfrm>
          <a:custGeom>
            <a:avLst/>
            <a:gdLst>
              <a:gd name="connsiteX0" fmla="*/ 0 w 2169961"/>
              <a:gd name="connsiteY0" fmla="*/ 0 h 3087074"/>
              <a:gd name="connsiteX1" fmla="*/ 1777731 w 2169961"/>
              <a:gd name="connsiteY1" fmla="*/ 0 h 3087074"/>
              <a:gd name="connsiteX2" fmla="*/ 1777731 w 2169961"/>
              <a:gd name="connsiteY2" fmla="*/ 985536 h 3087074"/>
              <a:gd name="connsiteX3" fmla="*/ 2169961 w 2169961"/>
              <a:gd name="connsiteY3" fmla="*/ 1543538 h 3087074"/>
              <a:gd name="connsiteX4" fmla="*/ 1777731 w 2169961"/>
              <a:gd name="connsiteY4" fmla="*/ 2101540 h 3087074"/>
              <a:gd name="connsiteX5" fmla="*/ 1777731 w 2169961"/>
              <a:gd name="connsiteY5" fmla="*/ 3087074 h 3087074"/>
              <a:gd name="connsiteX6" fmla="*/ 1084981 w 2169961"/>
              <a:gd name="connsiteY6" fmla="*/ 3087074 h 3087074"/>
              <a:gd name="connsiteX7" fmla="*/ 0 w 2169961"/>
              <a:gd name="connsiteY7" fmla="*/ 3087074 h 3087074"/>
              <a:gd name="connsiteX8" fmla="*/ 0 w 2169961"/>
              <a:gd name="connsiteY8" fmla="*/ 1 h 3087074"/>
              <a:gd name="connsiteX0" fmla="*/ 0 w 1913929"/>
              <a:gd name="connsiteY0" fmla="*/ 0 h 3087074"/>
              <a:gd name="connsiteX1" fmla="*/ 1777731 w 1913929"/>
              <a:gd name="connsiteY1" fmla="*/ 0 h 3087074"/>
              <a:gd name="connsiteX2" fmla="*/ 1777731 w 1913929"/>
              <a:gd name="connsiteY2" fmla="*/ 985536 h 3087074"/>
              <a:gd name="connsiteX3" fmla="*/ 1913929 w 1913929"/>
              <a:gd name="connsiteY3" fmla="*/ 1543538 h 3087074"/>
              <a:gd name="connsiteX4" fmla="*/ 1777731 w 1913929"/>
              <a:gd name="connsiteY4" fmla="*/ 2101540 h 3087074"/>
              <a:gd name="connsiteX5" fmla="*/ 1777731 w 1913929"/>
              <a:gd name="connsiteY5" fmla="*/ 3087074 h 3087074"/>
              <a:gd name="connsiteX6" fmla="*/ 1084981 w 1913929"/>
              <a:gd name="connsiteY6" fmla="*/ 3087074 h 3087074"/>
              <a:gd name="connsiteX7" fmla="*/ 0 w 1913929"/>
              <a:gd name="connsiteY7" fmla="*/ 3087074 h 3087074"/>
              <a:gd name="connsiteX8" fmla="*/ 0 w 1913929"/>
              <a:gd name="connsiteY8" fmla="*/ 1 h 3087074"/>
              <a:gd name="connsiteX9" fmla="*/ 0 w 1913929"/>
              <a:gd name="connsiteY9" fmla="*/ 0 h 3087074"/>
              <a:gd name="connsiteX0" fmla="*/ 14631 w 1928560"/>
              <a:gd name="connsiteY0" fmla="*/ 0 h 3928322"/>
              <a:gd name="connsiteX1" fmla="*/ 1792362 w 1928560"/>
              <a:gd name="connsiteY1" fmla="*/ 0 h 3928322"/>
              <a:gd name="connsiteX2" fmla="*/ 1792362 w 1928560"/>
              <a:gd name="connsiteY2" fmla="*/ 985536 h 3928322"/>
              <a:gd name="connsiteX3" fmla="*/ 1928560 w 1928560"/>
              <a:gd name="connsiteY3" fmla="*/ 1543538 h 3928322"/>
              <a:gd name="connsiteX4" fmla="*/ 1792362 w 1928560"/>
              <a:gd name="connsiteY4" fmla="*/ 2101540 h 3928322"/>
              <a:gd name="connsiteX5" fmla="*/ 1792362 w 1928560"/>
              <a:gd name="connsiteY5" fmla="*/ 3087074 h 3928322"/>
              <a:gd name="connsiteX6" fmla="*/ 1099612 w 1928560"/>
              <a:gd name="connsiteY6" fmla="*/ 3087074 h 3928322"/>
              <a:gd name="connsiteX7" fmla="*/ 0 w 1928560"/>
              <a:gd name="connsiteY7" fmla="*/ 3928322 h 3928322"/>
              <a:gd name="connsiteX8" fmla="*/ 14631 w 1928560"/>
              <a:gd name="connsiteY8" fmla="*/ 1 h 3928322"/>
              <a:gd name="connsiteX9" fmla="*/ 14631 w 1928560"/>
              <a:gd name="connsiteY9" fmla="*/ 0 h 3928322"/>
              <a:gd name="connsiteX0" fmla="*/ 14631 w 1928560"/>
              <a:gd name="connsiteY0" fmla="*/ 0 h 3964898"/>
              <a:gd name="connsiteX1" fmla="*/ 1792362 w 1928560"/>
              <a:gd name="connsiteY1" fmla="*/ 0 h 3964898"/>
              <a:gd name="connsiteX2" fmla="*/ 1792362 w 1928560"/>
              <a:gd name="connsiteY2" fmla="*/ 985536 h 3964898"/>
              <a:gd name="connsiteX3" fmla="*/ 1928560 w 1928560"/>
              <a:gd name="connsiteY3" fmla="*/ 1543538 h 3964898"/>
              <a:gd name="connsiteX4" fmla="*/ 1792362 w 1928560"/>
              <a:gd name="connsiteY4" fmla="*/ 2101540 h 3964898"/>
              <a:gd name="connsiteX5" fmla="*/ 1806992 w 1928560"/>
              <a:gd name="connsiteY5" fmla="*/ 3964898 h 3964898"/>
              <a:gd name="connsiteX6" fmla="*/ 1099612 w 1928560"/>
              <a:gd name="connsiteY6" fmla="*/ 3087074 h 3964898"/>
              <a:gd name="connsiteX7" fmla="*/ 0 w 1928560"/>
              <a:gd name="connsiteY7" fmla="*/ 3928322 h 3964898"/>
              <a:gd name="connsiteX8" fmla="*/ 14631 w 1928560"/>
              <a:gd name="connsiteY8" fmla="*/ 1 h 3964898"/>
              <a:gd name="connsiteX9" fmla="*/ 14631 w 1928560"/>
              <a:gd name="connsiteY9" fmla="*/ 0 h 3964898"/>
              <a:gd name="connsiteX0" fmla="*/ 14631 w 1928560"/>
              <a:gd name="connsiteY0" fmla="*/ 0 h 3964898"/>
              <a:gd name="connsiteX1" fmla="*/ 1792362 w 1928560"/>
              <a:gd name="connsiteY1" fmla="*/ 0 h 3964898"/>
              <a:gd name="connsiteX2" fmla="*/ 1792362 w 1928560"/>
              <a:gd name="connsiteY2" fmla="*/ 985536 h 3964898"/>
              <a:gd name="connsiteX3" fmla="*/ 1928560 w 1928560"/>
              <a:gd name="connsiteY3" fmla="*/ 1543538 h 3964898"/>
              <a:gd name="connsiteX4" fmla="*/ 1792362 w 1928560"/>
              <a:gd name="connsiteY4" fmla="*/ 2101540 h 3964898"/>
              <a:gd name="connsiteX5" fmla="*/ 1806992 w 1928560"/>
              <a:gd name="connsiteY5" fmla="*/ 3964898 h 3964898"/>
              <a:gd name="connsiteX6" fmla="*/ 1143503 w 1928560"/>
              <a:gd name="connsiteY6" fmla="*/ 3935637 h 3964898"/>
              <a:gd name="connsiteX7" fmla="*/ 0 w 1928560"/>
              <a:gd name="connsiteY7" fmla="*/ 3928322 h 3964898"/>
              <a:gd name="connsiteX8" fmla="*/ 14631 w 1928560"/>
              <a:gd name="connsiteY8" fmla="*/ 1 h 3964898"/>
              <a:gd name="connsiteX9" fmla="*/ 14631 w 1928560"/>
              <a:gd name="connsiteY9" fmla="*/ 0 h 3964898"/>
              <a:gd name="connsiteX0" fmla="*/ 14631 w 1928560"/>
              <a:gd name="connsiteY0" fmla="*/ 0 h 3935637"/>
              <a:gd name="connsiteX1" fmla="*/ 1792362 w 1928560"/>
              <a:gd name="connsiteY1" fmla="*/ 0 h 3935637"/>
              <a:gd name="connsiteX2" fmla="*/ 1792362 w 1928560"/>
              <a:gd name="connsiteY2" fmla="*/ 985536 h 3935637"/>
              <a:gd name="connsiteX3" fmla="*/ 1928560 w 1928560"/>
              <a:gd name="connsiteY3" fmla="*/ 1543538 h 3935637"/>
              <a:gd name="connsiteX4" fmla="*/ 1792362 w 1928560"/>
              <a:gd name="connsiteY4" fmla="*/ 2101540 h 3935637"/>
              <a:gd name="connsiteX5" fmla="*/ 1785047 w 1928560"/>
              <a:gd name="connsiteY5" fmla="*/ 3935637 h 3935637"/>
              <a:gd name="connsiteX6" fmla="*/ 1143503 w 1928560"/>
              <a:gd name="connsiteY6" fmla="*/ 3935637 h 3935637"/>
              <a:gd name="connsiteX7" fmla="*/ 0 w 1928560"/>
              <a:gd name="connsiteY7" fmla="*/ 3928322 h 3935637"/>
              <a:gd name="connsiteX8" fmla="*/ 14631 w 1928560"/>
              <a:gd name="connsiteY8" fmla="*/ 1 h 3935637"/>
              <a:gd name="connsiteX9" fmla="*/ 14631 w 1928560"/>
              <a:gd name="connsiteY9" fmla="*/ 0 h 393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560" h="3935637">
                <a:moveTo>
                  <a:pt x="14631" y="0"/>
                </a:moveTo>
                <a:lnTo>
                  <a:pt x="1792362" y="0"/>
                </a:lnTo>
                <a:lnTo>
                  <a:pt x="1792362" y="985536"/>
                </a:lnTo>
                <a:lnTo>
                  <a:pt x="1928560" y="1543538"/>
                </a:lnTo>
                <a:lnTo>
                  <a:pt x="1792362" y="2101540"/>
                </a:lnTo>
                <a:cubicBezTo>
                  <a:pt x="1789924" y="2712906"/>
                  <a:pt x="1787485" y="3324271"/>
                  <a:pt x="1785047" y="3935637"/>
                </a:cubicBezTo>
                <a:lnTo>
                  <a:pt x="1143503" y="3935637"/>
                </a:lnTo>
                <a:lnTo>
                  <a:pt x="0" y="3928322"/>
                </a:lnTo>
                <a:lnTo>
                  <a:pt x="14631" y="1"/>
                </a:lnTo>
                <a:lnTo>
                  <a:pt x="14631" y="0"/>
                </a:lnTo>
                <a:close/>
              </a:path>
            </a:pathLst>
          </a:custGeom>
          <a:solidFill>
            <a:srgbClr val="6E829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37" name="Freeform: Shape 36">
            <a:extLst>
              <a:ext uri="{FF2B5EF4-FFF2-40B4-BE49-F238E27FC236}">
                <a16:creationId xmlns:a16="http://schemas.microsoft.com/office/drawing/2014/main" id="{13CD9DCD-6CE2-F939-10BD-C168779AE0E8}"/>
              </a:ext>
            </a:extLst>
          </p:cNvPr>
          <p:cNvSpPr/>
          <p:nvPr userDrawn="1"/>
        </p:nvSpPr>
        <p:spPr>
          <a:xfrm>
            <a:off x="1975532" y="952903"/>
            <a:ext cx="1928560" cy="3935637"/>
          </a:xfrm>
          <a:custGeom>
            <a:avLst/>
            <a:gdLst>
              <a:gd name="connsiteX0" fmla="*/ 0 w 2169961"/>
              <a:gd name="connsiteY0" fmla="*/ 0 h 3087074"/>
              <a:gd name="connsiteX1" fmla="*/ 1777731 w 2169961"/>
              <a:gd name="connsiteY1" fmla="*/ 0 h 3087074"/>
              <a:gd name="connsiteX2" fmla="*/ 1777731 w 2169961"/>
              <a:gd name="connsiteY2" fmla="*/ 985536 h 3087074"/>
              <a:gd name="connsiteX3" fmla="*/ 2169961 w 2169961"/>
              <a:gd name="connsiteY3" fmla="*/ 1543538 h 3087074"/>
              <a:gd name="connsiteX4" fmla="*/ 1777731 w 2169961"/>
              <a:gd name="connsiteY4" fmla="*/ 2101540 h 3087074"/>
              <a:gd name="connsiteX5" fmla="*/ 1777731 w 2169961"/>
              <a:gd name="connsiteY5" fmla="*/ 3087074 h 3087074"/>
              <a:gd name="connsiteX6" fmla="*/ 1084981 w 2169961"/>
              <a:gd name="connsiteY6" fmla="*/ 3087074 h 3087074"/>
              <a:gd name="connsiteX7" fmla="*/ 0 w 2169961"/>
              <a:gd name="connsiteY7" fmla="*/ 3087074 h 3087074"/>
              <a:gd name="connsiteX8" fmla="*/ 0 w 2169961"/>
              <a:gd name="connsiteY8" fmla="*/ 1 h 3087074"/>
              <a:gd name="connsiteX0" fmla="*/ 0 w 1913929"/>
              <a:gd name="connsiteY0" fmla="*/ 0 h 3087074"/>
              <a:gd name="connsiteX1" fmla="*/ 1777731 w 1913929"/>
              <a:gd name="connsiteY1" fmla="*/ 0 h 3087074"/>
              <a:gd name="connsiteX2" fmla="*/ 1777731 w 1913929"/>
              <a:gd name="connsiteY2" fmla="*/ 985536 h 3087074"/>
              <a:gd name="connsiteX3" fmla="*/ 1913929 w 1913929"/>
              <a:gd name="connsiteY3" fmla="*/ 1543538 h 3087074"/>
              <a:gd name="connsiteX4" fmla="*/ 1777731 w 1913929"/>
              <a:gd name="connsiteY4" fmla="*/ 2101540 h 3087074"/>
              <a:gd name="connsiteX5" fmla="*/ 1777731 w 1913929"/>
              <a:gd name="connsiteY5" fmla="*/ 3087074 h 3087074"/>
              <a:gd name="connsiteX6" fmla="*/ 1084981 w 1913929"/>
              <a:gd name="connsiteY6" fmla="*/ 3087074 h 3087074"/>
              <a:gd name="connsiteX7" fmla="*/ 0 w 1913929"/>
              <a:gd name="connsiteY7" fmla="*/ 3087074 h 3087074"/>
              <a:gd name="connsiteX8" fmla="*/ 0 w 1913929"/>
              <a:gd name="connsiteY8" fmla="*/ 1 h 3087074"/>
              <a:gd name="connsiteX9" fmla="*/ 0 w 1913929"/>
              <a:gd name="connsiteY9" fmla="*/ 0 h 3087074"/>
              <a:gd name="connsiteX0" fmla="*/ 14631 w 1928560"/>
              <a:gd name="connsiteY0" fmla="*/ 0 h 3928322"/>
              <a:gd name="connsiteX1" fmla="*/ 1792362 w 1928560"/>
              <a:gd name="connsiteY1" fmla="*/ 0 h 3928322"/>
              <a:gd name="connsiteX2" fmla="*/ 1792362 w 1928560"/>
              <a:gd name="connsiteY2" fmla="*/ 985536 h 3928322"/>
              <a:gd name="connsiteX3" fmla="*/ 1928560 w 1928560"/>
              <a:gd name="connsiteY3" fmla="*/ 1543538 h 3928322"/>
              <a:gd name="connsiteX4" fmla="*/ 1792362 w 1928560"/>
              <a:gd name="connsiteY4" fmla="*/ 2101540 h 3928322"/>
              <a:gd name="connsiteX5" fmla="*/ 1792362 w 1928560"/>
              <a:gd name="connsiteY5" fmla="*/ 3087074 h 3928322"/>
              <a:gd name="connsiteX6" fmla="*/ 1099612 w 1928560"/>
              <a:gd name="connsiteY6" fmla="*/ 3087074 h 3928322"/>
              <a:gd name="connsiteX7" fmla="*/ 0 w 1928560"/>
              <a:gd name="connsiteY7" fmla="*/ 3928322 h 3928322"/>
              <a:gd name="connsiteX8" fmla="*/ 14631 w 1928560"/>
              <a:gd name="connsiteY8" fmla="*/ 1 h 3928322"/>
              <a:gd name="connsiteX9" fmla="*/ 14631 w 1928560"/>
              <a:gd name="connsiteY9" fmla="*/ 0 h 3928322"/>
              <a:gd name="connsiteX0" fmla="*/ 14631 w 1928560"/>
              <a:gd name="connsiteY0" fmla="*/ 0 h 3964898"/>
              <a:gd name="connsiteX1" fmla="*/ 1792362 w 1928560"/>
              <a:gd name="connsiteY1" fmla="*/ 0 h 3964898"/>
              <a:gd name="connsiteX2" fmla="*/ 1792362 w 1928560"/>
              <a:gd name="connsiteY2" fmla="*/ 985536 h 3964898"/>
              <a:gd name="connsiteX3" fmla="*/ 1928560 w 1928560"/>
              <a:gd name="connsiteY3" fmla="*/ 1543538 h 3964898"/>
              <a:gd name="connsiteX4" fmla="*/ 1792362 w 1928560"/>
              <a:gd name="connsiteY4" fmla="*/ 2101540 h 3964898"/>
              <a:gd name="connsiteX5" fmla="*/ 1806992 w 1928560"/>
              <a:gd name="connsiteY5" fmla="*/ 3964898 h 3964898"/>
              <a:gd name="connsiteX6" fmla="*/ 1099612 w 1928560"/>
              <a:gd name="connsiteY6" fmla="*/ 3087074 h 3964898"/>
              <a:gd name="connsiteX7" fmla="*/ 0 w 1928560"/>
              <a:gd name="connsiteY7" fmla="*/ 3928322 h 3964898"/>
              <a:gd name="connsiteX8" fmla="*/ 14631 w 1928560"/>
              <a:gd name="connsiteY8" fmla="*/ 1 h 3964898"/>
              <a:gd name="connsiteX9" fmla="*/ 14631 w 1928560"/>
              <a:gd name="connsiteY9" fmla="*/ 0 h 3964898"/>
              <a:gd name="connsiteX0" fmla="*/ 14631 w 1928560"/>
              <a:gd name="connsiteY0" fmla="*/ 0 h 3964898"/>
              <a:gd name="connsiteX1" fmla="*/ 1792362 w 1928560"/>
              <a:gd name="connsiteY1" fmla="*/ 0 h 3964898"/>
              <a:gd name="connsiteX2" fmla="*/ 1792362 w 1928560"/>
              <a:gd name="connsiteY2" fmla="*/ 985536 h 3964898"/>
              <a:gd name="connsiteX3" fmla="*/ 1928560 w 1928560"/>
              <a:gd name="connsiteY3" fmla="*/ 1543538 h 3964898"/>
              <a:gd name="connsiteX4" fmla="*/ 1792362 w 1928560"/>
              <a:gd name="connsiteY4" fmla="*/ 2101540 h 3964898"/>
              <a:gd name="connsiteX5" fmla="*/ 1806992 w 1928560"/>
              <a:gd name="connsiteY5" fmla="*/ 3964898 h 3964898"/>
              <a:gd name="connsiteX6" fmla="*/ 1143503 w 1928560"/>
              <a:gd name="connsiteY6" fmla="*/ 3935637 h 3964898"/>
              <a:gd name="connsiteX7" fmla="*/ 0 w 1928560"/>
              <a:gd name="connsiteY7" fmla="*/ 3928322 h 3964898"/>
              <a:gd name="connsiteX8" fmla="*/ 14631 w 1928560"/>
              <a:gd name="connsiteY8" fmla="*/ 1 h 3964898"/>
              <a:gd name="connsiteX9" fmla="*/ 14631 w 1928560"/>
              <a:gd name="connsiteY9" fmla="*/ 0 h 3964898"/>
              <a:gd name="connsiteX0" fmla="*/ 14631 w 1928560"/>
              <a:gd name="connsiteY0" fmla="*/ 0 h 3935637"/>
              <a:gd name="connsiteX1" fmla="*/ 1792362 w 1928560"/>
              <a:gd name="connsiteY1" fmla="*/ 0 h 3935637"/>
              <a:gd name="connsiteX2" fmla="*/ 1792362 w 1928560"/>
              <a:gd name="connsiteY2" fmla="*/ 985536 h 3935637"/>
              <a:gd name="connsiteX3" fmla="*/ 1928560 w 1928560"/>
              <a:gd name="connsiteY3" fmla="*/ 1543538 h 3935637"/>
              <a:gd name="connsiteX4" fmla="*/ 1792362 w 1928560"/>
              <a:gd name="connsiteY4" fmla="*/ 2101540 h 3935637"/>
              <a:gd name="connsiteX5" fmla="*/ 1785047 w 1928560"/>
              <a:gd name="connsiteY5" fmla="*/ 3935637 h 3935637"/>
              <a:gd name="connsiteX6" fmla="*/ 1143503 w 1928560"/>
              <a:gd name="connsiteY6" fmla="*/ 3935637 h 3935637"/>
              <a:gd name="connsiteX7" fmla="*/ 0 w 1928560"/>
              <a:gd name="connsiteY7" fmla="*/ 3928322 h 3935637"/>
              <a:gd name="connsiteX8" fmla="*/ 14631 w 1928560"/>
              <a:gd name="connsiteY8" fmla="*/ 1 h 3935637"/>
              <a:gd name="connsiteX9" fmla="*/ 14631 w 1928560"/>
              <a:gd name="connsiteY9" fmla="*/ 0 h 393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560" h="3935637">
                <a:moveTo>
                  <a:pt x="14631" y="0"/>
                </a:moveTo>
                <a:lnTo>
                  <a:pt x="1792362" y="0"/>
                </a:lnTo>
                <a:lnTo>
                  <a:pt x="1792362" y="985536"/>
                </a:lnTo>
                <a:lnTo>
                  <a:pt x="1928560" y="1543538"/>
                </a:lnTo>
                <a:lnTo>
                  <a:pt x="1792362" y="2101540"/>
                </a:lnTo>
                <a:cubicBezTo>
                  <a:pt x="1789924" y="2712906"/>
                  <a:pt x="1787485" y="3324271"/>
                  <a:pt x="1785047" y="3935637"/>
                </a:cubicBezTo>
                <a:lnTo>
                  <a:pt x="1143503" y="3935637"/>
                </a:lnTo>
                <a:lnTo>
                  <a:pt x="0" y="3928322"/>
                </a:lnTo>
                <a:lnTo>
                  <a:pt x="14631" y="1"/>
                </a:lnTo>
                <a:lnTo>
                  <a:pt x="14631" y="0"/>
                </a:lnTo>
                <a:close/>
              </a:path>
            </a:pathLst>
          </a:custGeom>
          <a:solidFill>
            <a:srgbClr val="445D7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38" name="Freeform: Shape 37">
            <a:extLst>
              <a:ext uri="{FF2B5EF4-FFF2-40B4-BE49-F238E27FC236}">
                <a16:creationId xmlns:a16="http://schemas.microsoft.com/office/drawing/2014/main" id="{633F3CEE-9704-8025-5DC8-8D320E7CDACD}"/>
              </a:ext>
            </a:extLst>
          </p:cNvPr>
          <p:cNvSpPr/>
          <p:nvPr userDrawn="1"/>
        </p:nvSpPr>
        <p:spPr>
          <a:xfrm>
            <a:off x="198756" y="942251"/>
            <a:ext cx="1928560" cy="3935637"/>
          </a:xfrm>
          <a:custGeom>
            <a:avLst/>
            <a:gdLst>
              <a:gd name="connsiteX0" fmla="*/ 0 w 2169961"/>
              <a:gd name="connsiteY0" fmla="*/ 0 h 3087074"/>
              <a:gd name="connsiteX1" fmla="*/ 1777731 w 2169961"/>
              <a:gd name="connsiteY1" fmla="*/ 0 h 3087074"/>
              <a:gd name="connsiteX2" fmla="*/ 1777731 w 2169961"/>
              <a:gd name="connsiteY2" fmla="*/ 985536 h 3087074"/>
              <a:gd name="connsiteX3" fmla="*/ 2169961 w 2169961"/>
              <a:gd name="connsiteY3" fmla="*/ 1543538 h 3087074"/>
              <a:gd name="connsiteX4" fmla="*/ 1777731 w 2169961"/>
              <a:gd name="connsiteY4" fmla="*/ 2101540 h 3087074"/>
              <a:gd name="connsiteX5" fmla="*/ 1777731 w 2169961"/>
              <a:gd name="connsiteY5" fmla="*/ 3087074 h 3087074"/>
              <a:gd name="connsiteX6" fmla="*/ 1084981 w 2169961"/>
              <a:gd name="connsiteY6" fmla="*/ 3087074 h 3087074"/>
              <a:gd name="connsiteX7" fmla="*/ 0 w 2169961"/>
              <a:gd name="connsiteY7" fmla="*/ 3087074 h 3087074"/>
              <a:gd name="connsiteX8" fmla="*/ 0 w 2169961"/>
              <a:gd name="connsiteY8" fmla="*/ 1 h 3087074"/>
              <a:gd name="connsiteX0" fmla="*/ 0 w 1913929"/>
              <a:gd name="connsiteY0" fmla="*/ 0 h 3087074"/>
              <a:gd name="connsiteX1" fmla="*/ 1777731 w 1913929"/>
              <a:gd name="connsiteY1" fmla="*/ 0 h 3087074"/>
              <a:gd name="connsiteX2" fmla="*/ 1777731 w 1913929"/>
              <a:gd name="connsiteY2" fmla="*/ 985536 h 3087074"/>
              <a:gd name="connsiteX3" fmla="*/ 1913929 w 1913929"/>
              <a:gd name="connsiteY3" fmla="*/ 1543538 h 3087074"/>
              <a:gd name="connsiteX4" fmla="*/ 1777731 w 1913929"/>
              <a:gd name="connsiteY4" fmla="*/ 2101540 h 3087074"/>
              <a:gd name="connsiteX5" fmla="*/ 1777731 w 1913929"/>
              <a:gd name="connsiteY5" fmla="*/ 3087074 h 3087074"/>
              <a:gd name="connsiteX6" fmla="*/ 1084981 w 1913929"/>
              <a:gd name="connsiteY6" fmla="*/ 3087074 h 3087074"/>
              <a:gd name="connsiteX7" fmla="*/ 0 w 1913929"/>
              <a:gd name="connsiteY7" fmla="*/ 3087074 h 3087074"/>
              <a:gd name="connsiteX8" fmla="*/ 0 w 1913929"/>
              <a:gd name="connsiteY8" fmla="*/ 1 h 3087074"/>
              <a:gd name="connsiteX9" fmla="*/ 0 w 1913929"/>
              <a:gd name="connsiteY9" fmla="*/ 0 h 3087074"/>
              <a:gd name="connsiteX0" fmla="*/ 14631 w 1928560"/>
              <a:gd name="connsiteY0" fmla="*/ 0 h 3928322"/>
              <a:gd name="connsiteX1" fmla="*/ 1792362 w 1928560"/>
              <a:gd name="connsiteY1" fmla="*/ 0 h 3928322"/>
              <a:gd name="connsiteX2" fmla="*/ 1792362 w 1928560"/>
              <a:gd name="connsiteY2" fmla="*/ 985536 h 3928322"/>
              <a:gd name="connsiteX3" fmla="*/ 1928560 w 1928560"/>
              <a:gd name="connsiteY3" fmla="*/ 1543538 h 3928322"/>
              <a:gd name="connsiteX4" fmla="*/ 1792362 w 1928560"/>
              <a:gd name="connsiteY4" fmla="*/ 2101540 h 3928322"/>
              <a:gd name="connsiteX5" fmla="*/ 1792362 w 1928560"/>
              <a:gd name="connsiteY5" fmla="*/ 3087074 h 3928322"/>
              <a:gd name="connsiteX6" fmla="*/ 1099612 w 1928560"/>
              <a:gd name="connsiteY6" fmla="*/ 3087074 h 3928322"/>
              <a:gd name="connsiteX7" fmla="*/ 0 w 1928560"/>
              <a:gd name="connsiteY7" fmla="*/ 3928322 h 3928322"/>
              <a:gd name="connsiteX8" fmla="*/ 14631 w 1928560"/>
              <a:gd name="connsiteY8" fmla="*/ 1 h 3928322"/>
              <a:gd name="connsiteX9" fmla="*/ 14631 w 1928560"/>
              <a:gd name="connsiteY9" fmla="*/ 0 h 3928322"/>
              <a:gd name="connsiteX0" fmla="*/ 14631 w 1928560"/>
              <a:gd name="connsiteY0" fmla="*/ 0 h 3964898"/>
              <a:gd name="connsiteX1" fmla="*/ 1792362 w 1928560"/>
              <a:gd name="connsiteY1" fmla="*/ 0 h 3964898"/>
              <a:gd name="connsiteX2" fmla="*/ 1792362 w 1928560"/>
              <a:gd name="connsiteY2" fmla="*/ 985536 h 3964898"/>
              <a:gd name="connsiteX3" fmla="*/ 1928560 w 1928560"/>
              <a:gd name="connsiteY3" fmla="*/ 1543538 h 3964898"/>
              <a:gd name="connsiteX4" fmla="*/ 1792362 w 1928560"/>
              <a:gd name="connsiteY4" fmla="*/ 2101540 h 3964898"/>
              <a:gd name="connsiteX5" fmla="*/ 1806992 w 1928560"/>
              <a:gd name="connsiteY5" fmla="*/ 3964898 h 3964898"/>
              <a:gd name="connsiteX6" fmla="*/ 1099612 w 1928560"/>
              <a:gd name="connsiteY6" fmla="*/ 3087074 h 3964898"/>
              <a:gd name="connsiteX7" fmla="*/ 0 w 1928560"/>
              <a:gd name="connsiteY7" fmla="*/ 3928322 h 3964898"/>
              <a:gd name="connsiteX8" fmla="*/ 14631 w 1928560"/>
              <a:gd name="connsiteY8" fmla="*/ 1 h 3964898"/>
              <a:gd name="connsiteX9" fmla="*/ 14631 w 1928560"/>
              <a:gd name="connsiteY9" fmla="*/ 0 h 3964898"/>
              <a:gd name="connsiteX0" fmla="*/ 14631 w 1928560"/>
              <a:gd name="connsiteY0" fmla="*/ 0 h 3964898"/>
              <a:gd name="connsiteX1" fmla="*/ 1792362 w 1928560"/>
              <a:gd name="connsiteY1" fmla="*/ 0 h 3964898"/>
              <a:gd name="connsiteX2" fmla="*/ 1792362 w 1928560"/>
              <a:gd name="connsiteY2" fmla="*/ 985536 h 3964898"/>
              <a:gd name="connsiteX3" fmla="*/ 1928560 w 1928560"/>
              <a:gd name="connsiteY3" fmla="*/ 1543538 h 3964898"/>
              <a:gd name="connsiteX4" fmla="*/ 1792362 w 1928560"/>
              <a:gd name="connsiteY4" fmla="*/ 2101540 h 3964898"/>
              <a:gd name="connsiteX5" fmla="*/ 1806992 w 1928560"/>
              <a:gd name="connsiteY5" fmla="*/ 3964898 h 3964898"/>
              <a:gd name="connsiteX6" fmla="*/ 1143503 w 1928560"/>
              <a:gd name="connsiteY6" fmla="*/ 3935637 h 3964898"/>
              <a:gd name="connsiteX7" fmla="*/ 0 w 1928560"/>
              <a:gd name="connsiteY7" fmla="*/ 3928322 h 3964898"/>
              <a:gd name="connsiteX8" fmla="*/ 14631 w 1928560"/>
              <a:gd name="connsiteY8" fmla="*/ 1 h 3964898"/>
              <a:gd name="connsiteX9" fmla="*/ 14631 w 1928560"/>
              <a:gd name="connsiteY9" fmla="*/ 0 h 3964898"/>
              <a:gd name="connsiteX0" fmla="*/ 14631 w 1928560"/>
              <a:gd name="connsiteY0" fmla="*/ 0 h 3935637"/>
              <a:gd name="connsiteX1" fmla="*/ 1792362 w 1928560"/>
              <a:gd name="connsiteY1" fmla="*/ 0 h 3935637"/>
              <a:gd name="connsiteX2" fmla="*/ 1792362 w 1928560"/>
              <a:gd name="connsiteY2" fmla="*/ 985536 h 3935637"/>
              <a:gd name="connsiteX3" fmla="*/ 1928560 w 1928560"/>
              <a:gd name="connsiteY3" fmla="*/ 1543538 h 3935637"/>
              <a:gd name="connsiteX4" fmla="*/ 1792362 w 1928560"/>
              <a:gd name="connsiteY4" fmla="*/ 2101540 h 3935637"/>
              <a:gd name="connsiteX5" fmla="*/ 1785047 w 1928560"/>
              <a:gd name="connsiteY5" fmla="*/ 3935637 h 3935637"/>
              <a:gd name="connsiteX6" fmla="*/ 1143503 w 1928560"/>
              <a:gd name="connsiteY6" fmla="*/ 3935637 h 3935637"/>
              <a:gd name="connsiteX7" fmla="*/ 0 w 1928560"/>
              <a:gd name="connsiteY7" fmla="*/ 3928322 h 3935637"/>
              <a:gd name="connsiteX8" fmla="*/ 14631 w 1928560"/>
              <a:gd name="connsiteY8" fmla="*/ 1 h 3935637"/>
              <a:gd name="connsiteX9" fmla="*/ 14631 w 1928560"/>
              <a:gd name="connsiteY9" fmla="*/ 0 h 393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560" h="3935637">
                <a:moveTo>
                  <a:pt x="14631" y="0"/>
                </a:moveTo>
                <a:lnTo>
                  <a:pt x="1792362" y="0"/>
                </a:lnTo>
                <a:lnTo>
                  <a:pt x="1792362" y="985536"/>
                </a:lnTo>
                <a:lnTo>
                  <a:pt x="1928560" y="1543538"/>
                </a:lnTo>
                <a:lnTo>
                  <a:pt x="1792362" y="2101540"/>
                </a:lnTo>
                <a:cubicBezTo>
                  <a:pt x="1789924" y="2712906"/>
                  <a:pt x="1787485" y="3324271"/>
                  <a:pt x="1785047" y="3935637"/>
                </a:cubicBezTo>
                <a:lnTo>
                  <a:pt x="1143503" y="3935637"/>
                </a:lnTo>
                <a:lnTo>
                  <a:pt x="0" y="3928322"/>
                </a:lnTo>
                <a:lnTo>
                  <a:pt x="14631" y="1"/>
                </a:lnTo>
                <a:lnTo>
                  <a:pt x="14631" y="0"/>
                </a:lnTo>
                <a:close/>
              </a:path>
            </a:pathLst>
          </a:custGeom>
          <a:solidFill>
            <a:schemeClr val="accent3">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3" name="Google Shape;355;p27"/>
          <p:cNvSpPr txBox="1">
            <a:spLocks noGrp="1"/>
          </p:cNvSpPr>
          <p:nvPr>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b="0">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13" name="Slide Number Placeholder 13"/>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sp>
        <p:nvSpPr>
          <p:cNvPr id="22" name="Text Placeholder 21"/>
          <p:cNvSpPr>
            <a:spLocks noGrp="1"/>
          </p:cNvSpPr>
          <p:nvPr>
            <p:ph type="body" sz="quarter" idx="16" hasCustomPrompt="1"/>
          </p:nvPr>
        </p:nvSpPr>
        <p:spPr>
          <a:xfrm>
            <a:off x="311099" y="2318918"/>
            <a:ext cx="1536700" cy="2465225"/>
          </a:xfrm>
          <a:prstGeom prst="rect">
            <a:avLst/>
          </a:prstGeom>
        </p:spPr>
        <p:txBody>
          <a:bodyPr>
            <a:normAutofit/>
          </a:bodyPr>
          <a:lstStyle>
            <a:lvl1pPr>
              <a:defRPr sz="1600">
                <a:solidFill>
                  <a:schemeClr val="bg1"/>
                </a:solidFill>
              </a:defRPr>
            </a:lvl1pPr>
          </a:lstStyle>
          <a:p>
            <a:pPr lvl="0"/>
            <a:r>
              <a:rPr lang="en-US" dirty="0"/>
              <a:t>Type content</a:t>
            </a:r>
          </a:p>
        </p:txBody>
      </p:sp>
      <p:sp>
        <p:nvSpPr>
          <p:cNvPr id="23" name="Text Placeholder 21"/>
          <p:cNvSpPr>
            <a:spLocks noGrp="1"/>
          </p:cNvSpPr>
          <p:nvPr>
            <p:ph type="body" sz="quarter" idx="17" hasCustomPrompt="1"/>
          </p:nvPr>
        </p:nvSpPr>
        <p:spPr>
          <a:xfrm>
            <a:off x="2184930" y="2318918"/>
            <a:ext cx="1435373" cy="2465225"/>
          </a:xfrm>
          <a:prstGeom prst="rect">
            <a:avLst/>
          </a:prstGeom>
        </p:spPr>
        <p:txBody>
          <a:bodyPr>
            <a:normAutofit/>
          </a:bodyPr>
          <a:lstStyle>
            <a:lvl1pPr>
              <a:defRPr sz="1600">
                <a:solidFill>
                  <a:schemeClr val="bg1"/>
                </a:solidFill>
              </a:defRPr>
            </a:lvl1pPr>
          </a:lstStyle>
          <a:p>
            <a:pPr lvl="0"/>
            <a:r>
              <a:rPr lang="en-US" dirty="0"/>
              <a:t>Type content</a:t>
            </a:r>
          </a:p>
        </p:txBody>
      </p:sp>
      <p:sp>
        <p:nvSpPr>
          <p:cNvPr id="24" name="Text Placeholder 21"/>
          <p:cNvSpPr>
            <a:spLocks noGrp="1"/>
          </p:cNvSpPr>
          <p:nvPr>
            <p:ph type="body" sz="quarter" idx="18" hasCustomPrompt="1"/>
          </p:nvPr>
        </p:nvSpPr>
        <p:spPr>
          <a:xfrm>
            <a:off x="3949148" y="2318918"/>
            <a:ext cx="1435373" cy="2465223"/>
          </a:xfrm>
          <a:prstGeom prst="rect">
            <a:avLst/>
          </a:prstGeom>
        </p:spPr>
        <p:txBody>
          <a:bodyPr>
            <a:normAutofit/>
          </a:bodyPr>
          <a:lstStyle>
            <a:lvl1pPr>
              <a:defRPr sz="1600">
                <a:solidFill>
                  <a:schemeClr val="bg1"/>
                </a:solidFill>
              </a:defRPr>
            </a:lvl1pPr>
          </a:lstStyle>
          <a:p>
            <a:pPr lvl="0"/>
            <a:r>
              <a:rPr lang="en-US" dirty="0"/>
              <a:t>Type content</a:t>
            </a:r>
          </a:p>
        </p:txBody>
      </p:sp>
      <p:sp>
        <p:nvSpPr>
          <p:cNvPr id="27" name="Text Placeholder 21"/>
          <p:cNvSpPr>
            <a:spLocks noGrp="1"/>
          </p:cNvSpPr>
          <p:nvPr>
            <p:ph type="body" sz="quarter" idx="20" hasCustomPrompt="1"/>
          </p:nvPr>
        </p:nvSpPr>
        <p:spPr>
          <a:xfrm>
            <a:off x="7442099" y="2318917"/>
            <a:ext cx="1417940" cy="2465223"/>
          </a:xfrm>
          <a:prstGeom prst="rect">
            <a:avLst/>
          </a:prstGeom>
        </p:spPr>
        <p:txBody>
          <a:bodyPr>
            <a:normAutofit/>
          </a:bodyPr>
          <a:lstStyle>
            <a:lvl1pPr>
              <a:defRPr sz="1600">
                <a:solidFill>
                  <a:schemeClr val="accent6"/>
                </a:solidFill>
              </a:defRPr>
            </a:lvl1pPr>
          </a:lstStyle>
          <a:p>
            <a:pPr lvl="0"/>
            <a:r>
              <a:rPr lang="en-US" dirty="0"/>
              <a:t>Type content</a:t>
            </a:r>
          </a:p>
        </p:txBody>
      </p:sp>
      <p:sp>
        <p:nvSpPr>
          <p:cNvPr id="25" name="Text Placeholder 21"/>
          <p:cNvSpPr>
            <a:spLocks noGrp="1"/>
          </p:cNvSpPr>
          <p:nvPr>
            <p:ph type="body" sz="quarter" idx="19" hasCustomPrompt="1"/>
          </p:nvPr>
        </p:nvSpPr>
        <p:spPr>
          <a:xfrm>
            <a:off x="5754525" y="2329569"/>
            <a:ext cx="1435373" cy="2465223"/>
          </a:xfrm>
          <a:prstGeom prst="rect">
            <a:avLst/>
          </a:prstGeom>
        </p:spPr>
        <p:txBody>
          <a:bodyPr>
            <a:normAutofit/>
          </a:bodyPr>
          <a:lstStyle>
            <a:lvl1pPr>
              <a:defRPr sz="1600">
                <a:solidFill>
                  <a:schemeClr val="accent6"/>
                </a:solidFill>
              </a:defRPr>
            </a:lvl1pPr>
          </a:lstStyle>
          <a:p>
            <a:pPr lvl="0"/>
            <a:r>
              <a:rPr lang="en-US" dirty="0"/>
              <a:t>Type content</a:t>
            </a:r>
          </a:p>
        </p:txBody>
      </p:sp>
      <p:sp>
        <p:nvSpPr>
          <p:cNvPr id="39" name="Picture Placeholder 7">
            <a:extLst>
              <a:ext uri="{FF2B5EF4-FFF2-40B4-BE49-F238E27FC236}">
                <a16:creationId xmlns:a16="http://schemas.microsoft.com/office/drawing/2014/main" id="{CFCC5526-5F15-3121-09EB-B0A9DF7F852B}"/>
              </a:ext>
            </a:extLst>
          </p:cNvPr>
          <p:cNvSpPr>
            <a:spLocks noGrp="1"/>
          </p:cNvSpPr>
          <p:nvPr>
            <p:ph type="pic" sz="quarter" idx="10" hasCustomPrompt="1"/>
          </p:nvPr>
        </p:nvSpPr>
        <p:spPr>
          <a:xfrm>
            <a:off x="340220" y="1055688"/>
            <a:ext cx="1536700" cy="993775"/>
          </a:xfrm>
          <a:prstGeom prst="rect">
            <a:avLst/>
          </a:prstGeom>
          <a:solidFill>
            <a:schemeClr val="accent3">
              <a:lumMod val="20000"/>
              <a:lumOff val="80000"/>
            </a:schemeClr>
          </a:solidFill>
        </p:spPr>
        <p:txBody>
          <a:bodyPr anchor="ctr"/>
          <a:lstStyle>
            <a:lvl1pPr algn="ctr">
              <a:defRPr sz="1200">
                <a:solidFill>
                  <a:srgbClr val="FF0000"/>
                </a:solidFill>
              </a:defRPr>
            </a:lvl1pPr>
          </a:lstStyle>
          <a:p>
            <a:r>
              <a:rPr lang="en-US" dirty="0"/>
              <a:t>Click to add picture</a:t>
            </a:r>
            <a:endParaRPr lang="en-ZA" dirty="0"/>
          </a:p>
        </p:txBody>
      </p:sp>
      <p:sp>
        <p:nvSpPr>
          <p:cNvPr id="40" name="Picture Placeholder 7">
            <a:extLst>
              <a:ext uri="{FF2B5EF4-FFF2-40B4-BE49-F238E27FC236}">
                <a16:creationId xmlns:a16="http://schemas.microsoft.com/office/drawing/2014/main" id="{25A6ED75-C170-AFDA-7701-740245BD0247}"/>
              </a:ext>
            </a:extLst>
          </p:cNvPr>
          <p:cNvSpPr>
            <a:spLocks noGrp="1"/>
          </p:cNvSpPr>
          <p:nvPr>
            <p:ph type="pic" sz="quarter" idx="12" hasCustomPrompt="1"/>
          </p:nvPr>
        </p:nvSpPr>
        <p:spPr>
          <a:xfrm>
            <a:off x="3871759" y="1055688"/>
            <a:ext cx="1536700" cy="993775"/>
          </a:xfrm>
          <a:prstGeom prst="rect">
            <a:avLst/>
          </a:prstGeom>
          <a:solidFill>
            <a:schemeClr val="accent3">
              <a:lumMod val="20000"/>
              <a:lumOff val="80000"/>
            </a:schemeClr>
          </a:solidFill>
        </p:spPr>
        <p:txBody>
          <a:bodyPr anchor="ctr"/>
          <a:lstStyle>
            <a:lvl1pPr algn="ctr">
              <a:defRPr sz="1200">
                <a:solidFill>
                  <a:srgbClr val="FF0000"/>
                </a:solidFill>
              </a:defRPr>
            </a:lvl1pPr>
          </a:lstStyle>
          <a:p>
            <a:r>
              <a:rPr lang="en-US" dirty="0"/>
              <a:t>Click to add picture</a:t>
            </a:r>
            <a:endParaRPr lang="en-ZA" dirty="0"/>
          </a:p>
        </p:txBody>
      </p:sp>
      <p:sp>
        <p:nvSpPr>
          <p:cNvPr id="41" name="Picture Placeholder 7">
            <a:extLst>
              <a:ext uri="{FF2B5EF4-FFF2-40B4-BE49-F238E27FC236}">
                <a16:creationId xmlns:a16="http://schemas.microsoft.com/office/drawing/2014/main" id="{C46BB89A-43BA-AA07-7BEB-CB64B79E874A}"/>
              </a:ext>
            </a:extLst>
          </p:cNvPr>
          <p:cNvSpPr>
            <a:spLocks noGrp="1"/>
          </p:cNvSpPr>
          <p:nvPr>
            <p:ph type="pic" sz="quarter" idx="21" hasCustomPrompt="1"/>
          </p:nvPr>
        </p:nvSpPr>
        <p:spPr>
          <a:xfrm>
            <a:off x="2126239" y="1055688"/>
            <a:ext cx="1536700" cy="993775"/>
          </a:xfrm>
          <a:prstGeom prst="rect">
            <a:avLst/>
          </a:prstGeom>
          <a:solidFill>
            <a:schemeClr val="accent3">
              <a:lumMod val="20000"/>
              <a:lumOff val="80000"/>
            </a:schemeClr>
          </a:solidFill>
        </p:spPr>
        <p:txBody>
          <a:bodyPr anchor="ctr"/>
          <a:lstStyle>
            <a:lvl1pPr algn="ctr">
              <a:defRPr sz="1200">
                <a:solidFill>
                  <a:srgbClr val="FF0000"/>
                </a:solidFill>
              </a:defRPr>
            </a:lvl1pPr>
          </a:lstStyle>
          <a:p>
            <a:r>
              <a:rPr lang="en-US" dirty="0"/>
              <a:t>Click to add picture</a:t>
            </a:r>
            <a:endParaRPr lang="en-ZA" dirty="0"/>
          </a:p>
        </p:txBody>
      </p:sp>
      <p:sp>
        <p:nvSpPr>
          <p:cNvPr id="42" name="Picture Placeholder 7">
            <a:extLst>
              <a:ext uri="{FF2B5EF4-FFF2-40B4-BE49-F238E27FC236}">
                <a16:creationId xmlns:a16="http://schemas.microsoft.com/office/drawing/2014/main" id="{91EEBBBC-E6A3-7BCA-F1D2-E32E21D8E8A2}"/>
              </a:ext>
            </a:extLst>
          </p:cNvPr>
          <p:cNvSpPr>
            <a:spLocks noGrp="1"/>
          </p:cNvSpPr>
          <p:nvPr>
            <p:ph type="pic" sz="quarter" idx="22" hasCustomPrompt="1"/>
          </p:nvPr>
        </p:nvSpPr>
        <p:spPr>
          <a:xfrm>
            <a:off x="5662486" y="1055687"/>
            <a:ext cx="1536700" cy="993775"/>
          </a:xfrm>
          <a:prstGeom prst="rect">
            <a:avLst/>
          </a:prstGeom>
          <a:solidFill>
            <a:schemeClr val="accent3">
              <a:lumMod val="20000"/>
              <a:lumOff val="80000"/>
            </a:schemeClr>
          </a:solidFill>
        </p:spPr>
        <p:txBody>
          <a:bodyPr anchor="ctr"/>
          <a:lstStyle>
            <a:lvl1pPr algn="ctr">
              <a:defRPr sz="1200">
                <a:solidFill>
                  <a:srgbClr val="FF0000"/>
                </a:solidFill>
              </a:defRPr>
            </a:lvl1pPr>
          </a:lstStyle>
          <a:p>
            <a:r>
              <a:rPr lang="en-US" dirty="0"/>
              <a:t>Click to add picture</a:t>
            </a:r>
            <a:endParaRPr lang="en-ZA" dirty="0"/>
          </a:p>
        </p:txBody>
      </p:sp>
      <p:sp>
        <p:nvSpPr>
          <p:cNvPr id="43" name="Picture Placeholder 7">
            <a:extLst>
              <a:ext uri="{FF2B5EF4-FFF2-40B4-BE49-F238E27FC236}">
                <a16:creationId xmlns:a16="http://schemas.microsoft.com/office/drawing/2014/main" id="{587FC35C-3DB8-AD50-91FA-18AA567C0532}"/>
              </a:ext>
            </a:extLst>
          </p:cNvPr>
          <p:cNvSpPr>
            <a:spLocks noGrp="1"/>
          </p:cNvSpPr>
          <p:nvPr>
            <p:ph type="pic" sz="quarter" idx="23" hasCustomPrompt="1"/>
          </p:nvPr>
        </p:nvSpPr>
        <p:spPr>
          <a:xfrm>
            <a:off x="7376003" y="1041837"/>
            <a:ext cx="1536700" cy="993775"/>
          </a:xfrm>
          <a:prstGeom prst="rect">
            <a:avLst/>
          </a:prstGeom>
          <a:solidFill>
            <a:schemeClr val="accent3">
              <a:lumMod val="20000"/>
              <a:lumOff val="80000"/>
            </a:schemeClr>
          </a:solidFill>
        </p:spPr>
        <p:txBody>
          <a:bodyPr anchor="ctr"/>
          <a:lstStyle>
            <a:lvl1pPr algn="ctr">
              <a:defRPr sz="1200">
                <a:solidFill>
                  <a:srgbClr val="FF0000"/>
                </a:solidFill>
              </a:defRPr>
            </a:lvl1pPr>
          </a:lstStyle>
          <a:p>
            <a:r>
              <a:rPr lang="en-US" dirty="0"/>
              <a:t>Click to add picture</a:t>
            </a:r>
            <a:endParaRPr lang="en-ZA" dirty="0"/>
          </a:p>
        </p:txBody>
      </p:sp>
      <p:pic>
        <p:nvPicPr>
          <p:cNvPr id="2" name="Picture 1">
            <a:extLst>
              <a:ext uri="{FF2B5EF4-FFF2-40B4-BE49-F238E27FC236}">
                <a16:creationId xmlns:a16="http://schemas.microsoft.com/office/drawing/2014/main" id="{FAB40BBF-3D6A-5358-2173-8FEDBD4F25A8}"/>
              </a:ext>
            </a:extLst>
          </p:cNvPr>
          <p:cNvPicPr>
            <a:picLocks noGrp="1" noRot="1" noChangeAspect="1" noMove="1" noResize="1" noEditPoints="1" noAdjustHandles="1" noChangeArrowheads="1" noChangeShapeType="1" noCrop="1"/>
          </p:cNvPicPr>
          <p:nvPr userDrawn="1"/>
        </p:nvPicPr>
        <p:blipFill>
          <a:blip r:embed="rId2"/>
          <a:srcRect/>
          <a:stretch/>
        </p:blipFill>
        <p:spPr>
          <a:xfrm>
            <a:off x="112932" y="5044841"/>
            <a:ext cx="172624" cy="23016"/>
          </a:xfrm>
          <a:prstGeom prst="rect">
            <a:avLst/>
          </a:prstGeom>
        </p:spPr>
      </p:pic>
    </p:spTree>
    <p:extLst>
      <p:ext uri="{BB962C8B-B14F-4D97-AF65-F5344CB8AC3E}">
        <p14:creationId xmlns:p14="http://schemas.microsoft.com/office/powerpoint/2010/main" val="3389279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slide" preserve="1" userDrawn="1">
  <p:cSld name="Vertical Rect Flowchart Tall Pars (5)">
    <p:spTree>
      <p:nvGrpSpPr>
        <p:cNvPr id="1" name="Shape 353"/>
        <p:cNvGrpSpPr/>
        <p:nvPr/>
      </p:nvGrpSpPr>
      <p:grpSpPr>
        <a:xfrm>
          <a:off x="0" y="0"/>
          <a:ext cx="0" cy="0"/>
          <a:chOff x="0" y="0"/>
          <a:chExt cx="0" cy="0"/>
        </a:xfrm>
      </p:grpSpPr>
      <p:grpSp>
        <p:nvGrpSpPr>
          <p:cNvPr id="26" name="Group 25"/>
          <p:cNvGrpSpPr/>
          <p:nvPr userDrawn="1"/>
        </p:nvGrpSpPr>
        <p:grpSpPr>
          <a:xfrm>
            <a:off x="0" y="496018"/>
            <a:ext cx="9144099" cy="4647482"/>
            <a:chOff x="0" y="414291"/>
            <a:chExt cx="9144099" cy="4729209"/>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grpSpPr>
        <p:sp>
          <p:nvSpPr>
            <p:cNvPr id="28" name="Rectangle 27"/>
            <p:cNvSpPr/>
            <p:nvPr userDrawn="1"/>
          </p:nvSpPr>
          <p:spPr>
            <a:xfrm>
              <a:off x="99" y="414291"/>
              <a:ext cx="9144000" cy="47292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Rectangle 28"/>
            <p:cNvSpPr/>
            <p:nvPr userDrawn="1"/>
          </p:nvSpPr>
          <p:spPr>
            <a:xfrm>
              <a:off x="0" y="414294"/>
              <a:ext cx="511728" cy="8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4" name="Rectangle 33">
            <a:extLst>
              <a:ext uri="{FF2B5EF4-FFF2-40B4-BE49-F238E27FC236}">
                <a16:creationId xmlns:a16="http://schemas.microsoft.com/office/drawing/2014/main" id="{1B6E22CA-0B9C-FCE5-5E6F-6B0DB8386B6F}"/>
              </a:ext>
            </a:extLst>
          </p:cNvPr>
          <p:cNvSpPr/>
          <p:nvPr userDrawn="1"/>
        </p:nvSpPr>
        <p:spPr>
          <a:xfrm>
            <a:off x="7167648" y="952903"/>
            <a:ext cx="1785927" cy="3931658"/>
          </a:xfrm>
          <a:prstGeom prst="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5" name="Freeform: Shape 34">
            <a:extLst>
              <a:ext uri="{FF2B5EF4-FFF2-40B4-BE49-F238E27FC236}">
                <a16:creationId xmlns:a16="http://schemas.microsoft.com/office/drawing/2014/main" id="{48CA38AA-2CCB-6668-5D6F-F2DA2937FC98}"/>
              </a:ext>
            </a:extLst>
          </p:cNvPr>
          <p:cNvSpPr/>
          <p:nvPr userDrawn="1"/>
        </p:nvSpPr>
        <p:spPr>
          <a:xfrm>
            <a:off x="5532184" y="956239"/>
            <a:ext cx="1928560" cy="3935637"/>
          </a:xfrm>
          <a:custGeom>
            <a:avLst/>
            <a:gdLst>
              <a:gd name="connsiteX0" fmla="*/ 0 w 2169961"/>
              <a:gd name="connsiteY0" fmla="*/ 0 h 3087074"/>
              <a:gd name="connsiteX1" fmla="*/ 1777731 w 2169961"/>
              <a:gd name="connsiteY1" fmla="*/ 0 h 3087074"/>
              <a:gd name="connsiteX2" fmla="*/ 1777731 w 2169961"/>
              <a:gd name="connsiteY2" fmla="*/ 985536 h 3087074"/>
              <a:gd name="connsiteX3" fmla="*/ 2169961 w 2169961"/>
              <a:gd name="connsiteY3" fmla="*/ 1543538 h 3087074"/>
              <a:gd name="connsiteX4" fmla="*/ 1777731 w 2169961"/>
              <a:gd name="connsiteY4" fmla="*/ 2101540 h 3087074"/>
              <a:gd name="connsiteX5" fmla="*/ 1777731 w 2169961"/>
              <a:gd name="connsiteY5" fmla="*/ 3087074 h 3087074"/>
              <a:gd name="connsiteX6" fmla="*/ 1084981 w 2169961"/>
              <a:gd name="connsiteY6" fmla="*/ 3087074 h 3087074"/>
              <a:gd name="connsiteX7" fmla="*/ 0 w 2169961"/>
              <a:gd name="connsiteY7" fmla="*/ 3087074 h 3087074"/>
              <a:gd name="connsiteX8" fmla="*/ 0 w 2169961"/>
              <a:gd name="connsiteY8" fmla="*/ 1 h 3087074"/>
              <a:gd name="connsiteX0" fmla="*/ 0 w 1913929"/>
              <a:gd name="connsiteY0" fmla="*/ 0 h 3087074"/>
              <a:gd name="connsiteX1" fmla="*/ 1777731 w 1913929"/>
              <a:gd name="connsiteY1" fmla="*/ 0 h 3087074"/>
              <a:gd name="connsiteX2" fmla="*/ 1777731 w 1913929"/>
              <a:gd name="connsiteY2" fmla="*/ 985536 h 3087074"/>
              <a:gd name="connsiteX3" fmla="*/ 1913929 w 1913929"/>
              <a:gd name="connsiteY3" fmla="*/ 1543538 h 3087074"/>
              <a:gd name="connsiteX4" fmla="*/ 1777731 w 1913929"/>
              <a:gd name="connsiteY4" fmla="*/ 2101540 h 3087074"/>
              <a:gd name="connsiteX5" fmla="*/ 1777731 w 1913929"/>
              <a:gd name="connsiteY5" fmla="*/ 3087074 h 3087074"/>
              <a:gd name="connsiteX6" fmla="*/ 1084981 w 1913929"/>
              <a:gd name="connsiteY6" fmla="*/ 3087074 h 3087074"/>
              <a:gd name="connsiteX7" fmla="*/ 0 w 1913929"/>
              <a:gd name="connsiteY7" fmla="*/ 3087074 h 3087074"/>
              <a:gd name="connsiteX8" fmla="*/ 0 w 1913929"/>
              <a:gd name="connsiteY8" fmla="*/ 1 h 3087074"/>
              <a:gd name="connsiteX9" fmla="*/ 0 w 1913929"/>
              <a:gd name="connsiteY9" fmla="*/ 0 h 3087074"/>
              <a:gd name="connsiteX0" fmla="*/ 14631 w 1928560"/>
              <a:gd name="connsiteY0" fmla="*/ 0 h 3928322"/>
              <a:gd name="connsiteX1" fmla="*/ 1792362 w 1928560"/>
              <a:gd name="connsiteY1" fmla="*/ 0 h 3928322"/>
              <a:gd name="connsiteX2" fmla="*/ 1792362 w 1928560"/>
              <a:gd name="connsiteY2" fmla="*/ 985536 h 3928322"/>
              <a:gd name="connsiteX3" fmla="*/ 1928560 w 1928560"/>
              <a:gd name="connsiteY3" fmla="*/ 1543538 h 3928322"/>
              <a:gd name="connsiteX4" fmla="*/ 1792362 w 1928560"/>
              <a:gd name="connsiteY4" fmla="*/ 2101540 h 3928322"/>
              <a:gd name="connsiteX5" fmla="*/ 1792362 w 1928560"/>
              <a:gd name="connsiteY5" fmla="*/ 3087074 h 3928322"/>
              <a:gd name="connsiteX6" fmla="*/ 1099612 w 1928560"/>
              <a:gd name="connsiteY6" fmla="*/ 3087074 h 3928322"/>
              <a:gd name="connsiteX7" fmla="*/ 0 w 1928560"/>
              <a:gd name="connsiteY7" fmla="*/ 3928322 h 3928322"/>
              <a:gd name="connsiteX8" fmla="*/ 14631 w 1928560"/>
              <a:gd name="connsiteY8" fmla="*/ 1 h 3928322"/>
              <a:gd name="connsiteX9" fmla="*/ 14631 w 1928560"/>
              <a:gd name="connsiteY9" fmla="*/ 0 h 3928322"/>
              <a:gd name="connsiteX0" fmla="*/ 14631 w 1928560"/>
              <a:gd name="connsiteY0" fmla="*/ 0 h 3964898"/>
              <a:gd name="connsiteX1" fmla="*/ 1792362 w 1928560"/>
              <a:gd name="connsiteY1" fmla="*/ 0 h 3964898"/>
              <a:gd name="connsiteX2" fmla="*/ 1792362 w 1928560"/>
              <a:gd name="connsiteY2" fmla="*/ 985536 h 3964898"/>
              <a:gd name="connsiteX3" fmla="*/ 1928560 w 1928560"/>
              <a:gd name="connsiteY3" fmla="*/ 1543538 h 3964898"/>
              <a:gd name="connsiteX4" fmla="*/ 1792362 w 1928560"/>
              <a:gd name="connsiteY4" fmla="*/ 2101540 h 3964898"/>
              <a:gd name="connsiteX5" fmla="*/ 1806992 w 1928560"/>
              <a:gd name="connsiteY5" fmla="*/ 3964898 h 3964898"/>
              <a:gd name="connsiteX6" fmla="*/ 1099612 w 1928560"/>
              <a:gd name="connsiteY6" fmla="*/ 3087074 h 3964898"/>
              <a:gd name="connsiteX7" fmla="*/ 0 w 1928560"/>
              <a:gd name="connsiteY7" fmla="*/ 3928322 h 3964898"/>
              <a:gd name="connsiteX8" fmla="*/ 14631 w 1928560"/>
              <a:gd name="connsiteY8" fmla="*/ 1 h 3964898"/>
              <a:gd name="connsiteX9" fmla="*/ 14631 w 1928560"/>
              <a:gd name="connsiteY9" fmla="*/ 0 h 3964898"/>
              <a:gd name="connsiteX0" fmla="*/ 14631 w 1928560"/>
              <a:gd name="connsiteY0" fmla="*/ 0 h 3964898"/>
              <a:gd name="connsiteX1" fmla="*/ 1792362 w 1928560"/>
              <a:gd name="connsiteY1" fmla="*/ 0 h 3964898"/>
              <a:gd name="connsiteX2" fmla="*/ 1792362 w 1928560"/>
              <a:gd name="connsiteY2" fmla="*/ 985536 h 3964898"/>
              <a:gd name="connsiteX3" fmla="*/ 1928560 w 1928560"/>
              <a:gd name="connsiteY3" fmla="*/ 1543538 h 3964898"/>
              <a:gd name="connsiteX4" fmla="*/ 1792362 w 1928560"/>
              <a:gd name="connsiteY4" fmla="*/ 2101540 h 3964898"/>
              <a:gd name="connsiteX5" fmla="*/ 1806992 w 1928560"/>
              <a:gd name="connsiteY5" fmla="*/ 3964898 h 3964898"/>
              <a:gd name="connsiteX6" fmla="*/ 1143503 w 1928560"/>
              <a:gd name="connsiteY6" fmla="*/ 3935637 h 3964898"/>
              <a:gd name="connsiteX7" fmla="*/ 0 w 1928560"/>
              <a:gd name="connsiteY7" fmla="*/ 3928322 h 3964898"/>
              <a:gd name="connsiteX8" fmla="*/ 14631 w 1928560"/>
              <a:gd name="connsiteY8" fmla="*/ 1 h 3964898"/>
              <a:gd name="connsiteX9" fmla="*/ 14631 w 1928560"/>
              <a:gd name="connsiteY9" fmla="*/ 0 h 3964898"/>
              <a:gd name="connsiteX0" fmla="*/ 14631 w 1928560"/>
              <a:gd name="connsiteY0" fmla="*/ 0 h 3935637"/>
              <a:gd name="connsiteX1" fmla="*/ 1792362 w 1928560"/>
              <a:gd name="connsiteY1" fmla="*/ 0 h 3935637"/>
              <a:gd name="connsiteX2" fmla="*/ 1792362 w 1928560"/>
              <a:gd name="connsiteY2" fmla="*/ 985536 h 3935637"/>
              <a:gd name="connsiteX3" fmla="*/ 1928560 w 1928560"/>
              <a:gd name="connsiteY3" fmla="*/ 1543538 h 3935637"/>
              <a:gd name="connsiteX4" fmla="*/ 1792362 w 1928560"/>
              <a:gd name="connsiteY4" fmla="*/ 2101540 h 3935637"/>
              <a:gd name="connsiteX5" fmla="*/ 1785047 w 1928560"/>
              <a:gd name="connsiteY5" fmla="*/ 3935637 h 3935637"/>
              <a:gd name="connsiteX6" fmla="*/ 1143503 w 1928560"/>
              <a:gd name="connsiteY6" fmla="*/ 3935637 h 3935637"/>
              <a:gd name="connsiteX7" fmla="*/ 0 w 1928560"/>
              <a:gd name="connsiteY7" fmla="*/ 3928322 h 3935637"/>
              <a:gd name="connsiteX8" fmla="*/ 14631 w 1928560"/>
              <a:gd name="connsiteY8" fmla="*/ 1 h 3935637"/>
              <a:gd name="connsiteX9" fmla="*/ 14631 w 1928560"/>
              <a:gd name="connsiteY9" fmla="*/ 0 h 393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560" h="3935637">
                <a:moveTo>
                  <a:pt x="14631" y="0"/>
                </a:moveTo>
                <a:lnTo>
                  <a:pt x="1792362" y="0"/>
                </a:lnTo>
                <a:lnTo>
                  <a:pt x="1792362" y="985536"/>
                </a:lnTo>
                <a:lnTo>
                  <a:pt x="1928560" y="1543538"/>
                </a:lnTo>
                <a:lnTo>
                  <a:pt x="1792362" y="2101540"/>
                </a:lnTo>
                <a:cubicBezTo>
                  <a:pt x="1789924" y="2712906"/>
                  <a:pt x="1787485" y="3324271"/>
                  <a:pt x="1785047" y="3935637"/>
                </a:cubicBezTo>
                <a:lnTo>
                  <a:pt x="1143503" y="3935637"/>
                </a:lnTo>
                <a:lnTo>
                  <a:pt x="0" y="3928322"/>
                </a:lnTo>
                <a:lnTo>
                  <a:pt x="14631" y="1"/>
                </a:lnTo>
                <a:lnTo>
                  <a:pt x="14631" y="0"/>
                </a:lnTo>
                <a:close/>
              </a:path>
            </a:pathLst>
          </a:custGeom>
          <a:solidFill>
            <a:srgbClr val="BAC8D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36" name="Freeform: Shape 35">
            <a:extLst>
              <a:ext uri="{FF2B5EF4-FFF2-40B4-BE49-F238E27FC236}">
                <a16:creationId xmlns:a16="http://schemas.microsoft.com/office/drawing/2014/main" id="{930E5116-5479-1C75-841D-57498E2A7EF1}"/>
              </a:ext>
            </a:extLst>
          </p:cNvPr>
          <p:cNvSpPr/>
          <p:nvPr userDrawn="1"/>
        </p:nvSpPr>
        <p:spPr>
          <a:xfrm>
            <a:off x="3755408" y="952902"/>
            <a:ext cx="1928560" cy="3935637"/>
          </a:xfrm>
          <a:custGeom>
            <a:avLst/>
            <a:gdLst>
              <a:gd name="connsiteX0" fmla="*/ 0 w 2169961"/>
              <a:gd name="connsiteY0" fmla="*/ 0 h 3087074"/>
              <a:gd name="connsiteX1" fmla="*/ 1777731 w 2169961"/>
              <a:gd name="connsiteY1" fmla="*/ 0 h 3087074"/>
              <a:gd name="connsiteX2" fmla="*/ 1777731 w 2169961"/>
              <a:gd name="connsiteY2" fmla="*/ 985536 h 3087074"/>
              <a:gd name="connsiteX3" fmla="*/ 2169961 w 2169961"/>
              <a:gd name="connsiteY3" fmla="*/ 1543538 h 3087074"/>
              <a:gd name="connsiteX4" fmla="*/ 1777731 w 2169961"/>
              <a:gd name="connsiteY4" fmla="*/ 2101540 h 3087074"/>
              <a:gd name="connsiteX5" fmla="*/ 1777731 w 2169961"/>
              <a:gd name="connsiteY5" fmla="*/ 3087074 h 3087074"/>
              <a:gd name="connsiteX6" fmla="*/ 1084981 w 2169961"/>
              <a:gd name="connsiteY6" fmla="*/ 3087074 h 3087074"/>
              <a:gd name="connsiteX7" fmla="*/ 0 w 2169961"/>
              <a:gd name="connsiteY7" fmla="*/ 3087074 h 3087074"/>
              <a:gd name="connsiteX8" fmla="*/ 0 w 2169961"/>
              <a:gd name="connsiteY8" fmla="*/ 1 h 3087074"/>
              <a:gd name="connsiteX0" fmla="*/ 0 w 1913929"/>
              <a:gd name="connsiteY0" fmla="*/ 0 h 3087074"/>
              <a:gd name="connsiteX1" fmla="*/ 1777731 w 1913929"/>
              <a:gd name="connsiteY1" fmla="*/ 0 h 3087074"/>
              <a:gd name="connsiteX2" fmla="*/ 1777731 w 1913929"/>
              <a:gd name="connsiteY2" fmla="*/ 985536 h 3087074"/>
              <a:gd name="connsiteX3" fmla="*/ 1913929 w 1913929"/>
              <a:gd name="connsiteY3" fmla="*/ 1543538 h 3087074"/>
              <a:gd name="connsiteX4" fmla="*/ 1777731 w 1913929"/>
              <a:gd name="connsiteY4" fmla="*/ 2101540 h 3087074"/>
              <a:gd name="connsiteX5" fmla="*/ 1777731 w 1913929"/>
              <a:gd name="connsiteY5" fmla="*/ 3087074 h 3087074"/>
              <a:gd name="connsiteX6" fmla="*/ 1084981 w 1913929"/>
              <a:gd name="connsiteY6" fmla="*/ 3087074 h 3087074"/>
              <a:gd name="connsiteX7" fmla="*/ 0 w 1913929"/>
              <a:gd name="connsiteY7" fmla="*/ 3087074 h 3087074"/>
              <a:gd name="connsiteX8" fmla="*/ 0 w 1913929"/>
              <a:gd name="connsiteY8" fmla="*/ 1 h 3087074"/>
              <a:gd name="connsiteX9" fmla="*/ 0 w 1913929"/>
              <a:gd name="connsiteY9" fmla="*/ 0 h 3087074"/>
              <a:gd name="connsiteX0" fmla="*/ 14631 w 1928560"/>
              <a:gd name="connsiteY0" fmla="*/ 0 h 3928322"/>
              <a:gd name="connsiteX1" fmla="*/ 1792362 w 1928560"/>
              <a:gd name="connsiteY1" fmla="*/ 0 h 3928322"/>
              <a:gd name="connsiteX2" fmla="*/ 1792362 w 1928560"/>
              <a:gd name="connsiteY2" fmla="*/ 985536 h 3928322"/>
              <a:gd name="connsiteX3" fmla="*/ 1928560 w 1928560"/>
              <a:gd name="connsiteY3" fmla="*/ 1543538 h 3928322"/>
              <a:gd name="connsiteX4" fmla="*/ 1792362 w 1928560"/>
              <a:gd name="connsiteY4" fmla="*/ 2101540 h 3928322"/>
              <a:gd name="connsiteX5" fmla="*/ 1792362 w 1928560"/>
              <a:gd name="connsiteY5" fmla="*/ 3087074 h 3928322"/>
              <a:gd name="connsiteX6" fmla="*/ 1099612 w 1928560"/>
              <a:gd name="connsiteY6" fmla="*/ 3087074 h 3928322"/>
              <a:gd name="connsiteX7" fmla="*/ 0 w 1928560"/>
              <a:gd name="connsiteY7" fmla="*/ 3928322 h 3928322"/>
              <a:gd name="connsiteX8" fmla="*/ 14631 w 1928560"/>
              <a:gd name="connsiteY8" fmla="*/ 1 h 3928322"/>
              <a:gd name="connsiteX9" fmla="*/ 14631 w 1928560"/>
              <a:gd name="connsiteY9" fmla="*/ 0 h 3928322"/>
              <a:gd name="connsiteX0" fmla="*/ 14631 w 1928560"/>
              <a:gd name="connsiteY0" fmla="*/ 0 h 3964898"/>
              <a:gd name="connsiteX1" fmla="*/ 1792362 w 1928560"/>
              <a:gd name="connsiteY1" fmla="*/ 0 h 3964898"/>
              <a:gd name="connsiteX2" fmla="*/ 1792362 w 1928560"/>
              <a:gd name="connsiteY2" fmla="*/ 985536 h 3964898"/>
              <a:gd name="connsiteX3" fmla="*/ 1928560 w 1928560"/>
              <a:gd name="connsiteY3" fmla="*/ 1543538 h 3964898"/>
              <a:gd name="connsiteX4" fmla="*/ 1792362 w 1928560"/>
              <a:gd name="connsiteY4" fmla="*/ 2101540 h 3964898"/>
              <a:gd name="connsiteX5" fmla="*/ 1806992 w 1928560"/>
              <a:gd name="connsiteY5" fmla="*/ 3964898 h 3964898"/>
              <a:gd name="connsiteX6" fmla="*/ 1099612 w 1928560"/>
              <a:gd name="connsiteY6" fmla="*/ 3087074 h 3964898"/>
              <a:gd name="connsiteX7" fmla="*/ 0 w 1928560"/>
              <a:gd name="connsiteY7" fmla="*/ 3928322 h 3964898"/>
              <a:gd name="connsiteX8" fmla="*/ 14631 w 1928560"/>
              <a:gd name="connsiteY8" fmla="*/ 1 h 3964898"/>
              <a:gd name="connsiteX9" fmla="*/ 14631 w 1928560"/>
              <a:gd name="connsiteY9" fmla="*/ 0 h 3964898"/>
              <a:gd name="connsiteX0" fmla="*/ 14631 w 1928560"/>
              <a:gd name="connsiteY0" fmla="*/ 0 h 3964898"/>
              <a:gd name="connsiteX1" fmla="*/ 1792362 w 1928560"/>
              <a:gd name="connsiteY1" fmla="*/ 0 h 3964898"/>
              <a:gd name="connsiteX2" fmla="*/ 1792362 w 1928560"/>
              <a:gd name="connsiteY2" fmla="*/ 985536 h 3964898"/>
              <a:gd name="connsiteX3" fmla="*/ 1928560 w 1928560"/>
              <a:gd name="connsiteY3" fmla="*/ 1543538 h 3964898"/>
              <a:gd name="connsiteX4" fmla="*/ 1792362 w 1928560"/>
              <a:gd name="connsiteY4" fmla="*/ 2101540 h 3964898"/>
              <a:gd name="connsiteX5" fmla="*/ 1806992 w 1928560"/>
              <a:gd name="connsiteY5" fmla="*/ 3964898 h 3964898"/>
              <a:gd name="connsiteX6" fmla="*/ 1143503 w 1928560"/>
              <a:gd name="connsiteY6" fmla="*/ 3935637 h 3964898"/>
              <a:gd name="connsiteX7" fmla="*/ 0 w 1928560"/>
              <a:gd name="connsiteY7" fmla="*/ 3928322 h 3964898"/>
              <a:gd name="connsiteX8" fmla="*/ 14631 w 1928560"/>
              <a:gd name="connsiteY8" fmla="*/ 1 h 3964898"/>
              <a:gd name="connsiteX9" fmla="*/ 14631 w 1928560"/>
              <a:gd name="connsiteY9" fmla="*/ 0 h 3964898"/>
              <a:gd name="connsiteX0" fmla="*/ 14631 w 1928560"/>
              <a:gd name="connsiteY0" fmla="*/ 0 h 3935637"/>
              <a:gd name="connsiteX1" fmla="*/ 1792362 w 1928560"/>
              <a:gd name="connsiteY1" fmla="*/ 0 h 3935637"/>
              <a:gd name="connsiteX2" fmla="*/ 1792362 w 1928560"/>
              <a:gd name="connsiteY2" fmla="*/ 985536 h 3935637"/>
              <a:gd name="connsiteX3" fmla="*/ 1928560 w 1928560"/>
              <a:gd name="connsiteY3" fmla="*/ 1543538 h 3935637"/>
              <a:gd name="connsiteX4" fmla="*/ 1792362 w 1928560"/>
              <a:gd name="connsiteY4" fmla="*/ 2101540 h 3935637"/>
              <a:gd name="connsiteX5" fmla="*/ 1785047 w 1928560"/>
              <a:gd name="connsiteY5" fmla="*/ 3935637 h 3935637"/>
              <a:gd name="connsiteX6" fmla="*/ 1143503 w 1928560"/>
              <a:gd name="connsiteY6" fmla="*/ 3935637 h 3935637"/>
              <a:gd name="connsiteX7" fmla="*/ 0 w 1928560"/>
              <a:gd name="connsiteY7" fmla="*/ 3928322 h 3935637"/>
              <a:gd name="connsiteX8" fmla="*/ 14631 w 1928560"/>
              <a:gd name="connsiteY8" fmla="*/ 1 h 3935637"/>
              <a:gd name="connsiteX9" fmla="*/ 14631 w 1928560"/>
              <a:gd name="connsiteY9" fmla="*/ 0 h 393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560" h="3935637">
                <a:moveTo>
                  <a:pt x="14631" y="0"/>
                </a:moveTo>
                <a:lnTo>
                  <a:pt x="1792362" y="0"/>
                </a:lnTo>
                <a:lnTo>
                  <a:pt x="1792362" y="985536"/>
                </a:lnTo>
                <a:lnTo>
                  <a:pt x="1928560" y="1543538"/>
                </a:lnTo>
                <a:lnTo>
                  <a:pt x="1792362" y="2101540"/>
                </a:lnTo>
                <a:cubicBezTo>
                  <a:pt x="1789924" y="2712906"/>
                  <a:pt x="1787485" y="3324271"/>
                  <a:pt x="1785047" y="3935637"/>
                </a:cubicBezTo>
                <a:lnTo>
                  <a:pt x="1143503" y="3935637"/>
                </a:lnTo>
                <a:lnTo>
                  <a:pt x="0" y="3928322"/>
                </a:lnTo>
                <a:lnTo>
                  <a:pt x="14631" y="1"/>
                </a:lnTo>
                <a:lnTo>
                  <a:pt x="14631" y="0"/>
                </a:lnTo>
                <a:close/>
              </a:path>
            </a:pathLst>
          </a:custGeom>
          <a:solidFill>
            <a:srgbClr val="6E829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37" name="Freeform: Shape 36">
            <a:extLst>
              <a:ext uri="{FF2B5EF4-FFF2-40B4-BE49-F238E27FC236}">
                <a16:creationId xmlns:a16="http://schemas.microsoft.com/office/drawing/2014/main" id="{13CD9DCD-6CE2-F939-10BD-C168779AE0E8}"/>
              </a:ext>
            </a:extLst>
          </p:cNvPr>
          <p:cNvSpPr/>
          <p:nvPr userDrawn="1"/>
        </p:nvSpPr>
        <p:spPr>
          <a:xfrm>
            <a:off x="1975532" y="952903"/>
            <a:ext cx="1928560" cy="3935637"/>
          </a:xfrm>
          <a:custGeom>
            <a:avLst/>
            <a:gdLst>
              <a:gd name="connsiteX0" fmla="*/ 0 w 2169961"/>
              <a:gd name="connsiteY0" fmla="*/ 0 h 3087074"/>
              <a:gd name="connsiteX1" fmla="*/ 1777731 w 2169961"/>
              <a:gd name="connsiteY1" fmla="*/ 0 h 3087074"/>
              <a:gd name="connsiteX2" fmla="*/ 1777731 w 2169961"/>
              <a:gd name="connsiteY2" fmla="*/ 985536 h 3087074"/>
              <a:gd name="connsiteX3" fmla="*/ 2169961 w 2169961"/>
              <a:gd name="connsiteY3" fmla="*/ 1543538 h 3087074"/>
              <a:gd name="connsiteX4" fmla="*/ 1777731 w 2169961"/>
              <a:gd name="connsiteY4" fmla="*/ 2101540 h 3087074"/>
              <a:gd name="connsiteX5" fmla="*/ 1777731 w 2169961"/>
              <a:gd name="connsiteY5" fmla="*/ 3087074 h 3087074"/>
              <a:gd name="connsiteX6" fmla="*/ 1084981 w 2169961"/>
              <a:gd name="connsiteY6" fmla="*/ 3087074 h 3087074"/>
              <a:gd name="connsiteX7" fmla="*/ 0 w 2169961"/>
              <a:gd name="connsiteY7" fmla="*/ 3087074 h 3087074"/>
              <a:gd name="connsiteX8" fmla="*/ 0 w 2169961"/>
              <a:gd name="connsiteY8" fmla="*/ 1 h 3087074"/>
              <a:gd name="connsiteX0" fmla="*/ 0 w 1913929"/>
              <a:gd name="connsiteY0" fmla="*/ 0 h 3087074"/>
              <a:gd name="connsiteX1" fmla="*/ 1777731 w 1913929"/>
              <a:gd name="connsiteY1" fmla="*/ 0 h 3087074"/>
              <a:gd name="connsiteX2" fmla="*/ 1777731 w 1913929"/>
              <a:gd name="connsiteY2" fmla="*/ 985536 h 3087074"/>
              <a:gd name="connsiteX3" fmla="*/ 1913929 w 1913929"/>
              <a:gd name="connsiteY3" fmla="*/ 1543538 h 3087074"/>
              <a:gd name="connsiteX4" fmla="*/ 1777731 w 1913929"/>
              <a:gd name="connsiteY4" fmla="*/ 2101540 h 3087074"/>
              <a:gd name="connsiteX5" fmla="*/ 1777731 w 1913929"/>
              <a:gd name="connsiteY5" fmla="*/ 3087074 h 3087074"/>
              <a:gd name="connsiteX6" fmla="*/ 1084981 w 1913929"/>
              <a:gd name="connsiteY6" fmla="*/ 3087074 h 3087074"/>
              <a:gd name="connsiteX7" fmla="*/ 0 w 1913929"/>
              <a:gd name="connsiteY7" fmla="*/ 3087074 h 3087074"/>
              <a:gd name="connsiteX8" fmla="*/ 0 w 1913929"/>
              <a:gd name="connsiteY8" fmla="*/ 1 h 3087074"/>
              <a:gd name="connsiteX9" fmla="*/ 0 w 1913929"/>
              <a:gd name="connsiteY9" fmla="*/ 0 h 3087074"/>
              <a:gd name="connsiteX0" fmla="*/ 14631 w 1928560"/>
              <a:gd name="connsiteY0" fmla="*/ 0 h 3928322"/>
              <a:gd name="connsiteX1" fmla="*/ 1792362 w 1928560"/>
              <a:gd name="connsiteY1" fmla="*/ 0 h 3928322"/>
              <a:gd name="connsiteX2" fmla="*/ 1792362 w 1928560"/>
              <a:gd name="connsiteY2" fmla="*/ 985536 h 3928322"/>
              <a:gd name="connsiteX3" fmla="*/ 1928560 w 1928560"/>
              <a:gd name="connsiteY3" fmla="*/ 1543538 h 3928322"/>
              <a:gd name="connsiteX4" fmla="*/ 1792362 w 1928560"/>
              <a:gd name="connsiteY4" fmla="*/ 2101540 h 3928322"/>
              <a:gd name="connsiteX5" fmla="*/ 1792362 w 1928560"/>
              <a:gd name="connsiteY5" fmla="*/ 3087074 h 3928322"/>
              <a:gd name="connsiteX6" fmla="*/ 1099612 w 1928560"/>
              <a:gd name="connsiteY6" fmla="*/ 3087074 h 3928322"/>
              <a:gd name="connsiteX7" fmla="*/ 0 w 1928560"/>
              <a:gd name="connsiteY7" fmla="*/ 3928322 h 3928322"/>
              <a:gd name="connsiteX8" fmla="*/ 14631 w 1928560"/>
              <a:gd name="connsiteY8" fmla="*/ 1 h 3928322"/>
              <a:gd name="connsiteX9" fmla="*/ 14631 w 1928560"/>
              <a:gd name="connsiteY9" fmla="*/ 0 h 3928322"/>
              <a:gd name="connsiteX0" fmla="*/ 14631 w 1928560"/>
              <a:gd name="connsiteY0" fmla="*/ 0 h 3964898"/>
              <a:gd name="connsiteX1" fmla="*/ 1792362 w 1928560"/>
              <a:gd name="connsiteY1" fmla="*/ 0 h 3964898"/>
              <a:gd name="connsiteX2" fmla="*/ 1792362 w 1928560"/>
              <a:gd name="connsiteY2" fmla="*/ 985536 h 3964898"/>
              <a:gd name="connsiteX3" fmla="*/ 1928560 w 1928560"/>
              <a:gd name="connsiteY3" fmla="*/ 1543538 h 3964898"/>
              <a:gd name="connsiteX4" fmla="*/ 1792362 w 1928560"/>
              <a:gd name="connsiteY4" fmla="*/ 2101540 h 3964898"/>
              <a:gd name="connsiteX5" fmla="*/ 1806992 w 1928560"/>
              <a:gd name="connsiteY5" fmla="*/ 3964898 h 3964898"/>
              <a:gd name="connsiteX6" fmla="*/ 1099612 w 1928560"/>
              <a:gd name="connsiteY6" fmla="*/ 3087074 h 3964898"/>
              <a:gd name="connsiteX7" fmla="*/ 0 w 1928560"/>
              <a:gd name="connsiteY7" fmla="*/ 3928322 h 3964898"/>
              <a:gd name="connsiteX8" fmla="*/ 14631 w 1928560"/>
              <a:gd name="connsiteY8" fmla="*/ 1 h 3964898"/>
              <a:gd name="connsiteX9" fmla="*/ 14631 w 1928560"/>
              <a:gd name="connsiteY9" fmla="*/ 0 h 3964898"/>
              <a:gd name="connsiteX0" fmla="*/ 14631 w 1928560"/>
              <a:gd name="connsiteY0" fmla="*/ 0 h 3964898"/>
              <a:gd name="connsiteX1" fmla="*/ 1792362 w 1928560"/>
              <a:gd name="connsiteY1" fmla="*/ 0 h 3964898"/>
              <a:gd name="connsiteX2" fmla="*/ 1792362 w 1928560"/>
              <a:gd name="connsiteY2" fmla="*/ 985536 h 3964898"/>
              <a:gd name="connsiteX3" fmla="*/ 1928560 w 1928560"/>
              <a:gd name="connsiteY3" fmla="*/ 1543538 h 3964898"/>
              <a:gd name="connsiteX4" fmla="*/ 1792362 w 1928560"/>
              <a:gd name="connsiteY4" fmla="*/ 2101540 h 3964898"/>
              <a:gd name="connsiteX5" fmla="*/ 1806992 w 1928560"/>
              <a:gd name="connsiteY5" fmla="*/ 3964898 h 3964898"/>
              <a:gd name="connsiteX6" fmla="*/ 1143503 w 1928560"/>
              <a:gd name="connsiteY6" fmla="*/ 3935637 h 3964898"/>
              <a:gd name="connsiteX7" fmla="*/ 0 w 1928560"/>
              <a:gd name="connsiteY7" fmla="*/ 3928322 h 3964898"/>
              <a:gd name="connsiteX8" fmla="*/ 14631 w 1928560"/>
              <a:gd name="connsiteY8" fmla="*/ 1 h 3964898"/>
              <a:gd name="connsiteX9" fmla="*/ 14631 w 1928560"/>
              <a:gd name="connsiteY9" fmla="*/ 0 h 3964898"/>
              <a:gd name="connsiteX0" fmla="*/ 14631 w 1928560"/>
              <a:gd name="connsiteY0" fmla="*/ 0 h 3935637"/>
              <a:gd name="connsiteX1" fmla="*/ 1792362 w 1928560"/>
              <a:gd name="connsiteY1" fmla="*/ 0 h 3935637"/>
              <a:gd name="connsiteX2" fmla="*/ 1792362 w 1928560"/>
              <a:gd name="connsiteY2" fmla="*/ 985536 h 3935637"/>
              <a:gd name="connsiteX3" fmla="*/ 1928560 w 1928560"/>
              <a:gd name="connsiteY3" fmla="*/ 1543538 h 3935637"/>
              <a:gd name="connsiteX4" fmla="*/ 1792362 w 1928560"/>
              <a:gd name="connsiteY4" fmla="*/ 2101540 h 3935637"/>
              <a:gd name="connsiteX5" fmla="*/ 1785047 w 1928560"/>
              <a:gd name="connsiteY5" fmla="*/ 3935637 h 3935637"/>
              <a:gd name="connsiteX6" fmla="*/ 1143503 w 1928560"/>
              <a:gd name="connsiteY6" fmla="*/ 3935637 h 3935637"/>
              <a:gd name="connsiteX7" fmla="*/ 0 w 1928560"/>
              <a:gd name="connsiteY7" fmla="*/ 3928322 h 3935637"/>
              <a:gd name="connsiteX8" fmla="*/ 14631 w 1928560"/>
              <a:gd name="connsiteY8" fmla="*/ 1 h 3935637"/>
              <a:gd name="connsiteX9" fmla="*/ 14631 w 1928560"/>
              <a:gd name="connsiteY9" fmla="*/ 0 h 393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560" h="3935637">
                <a:moveTo>
                  <a:pt x="14631" y="0"/>
                </a:moveTo>
                <a:lnTo>
                  <a:pt x="1792362" y="0"/>
                </a:lnTo>
                <a:lnTo>
                  <a:pt x="1792362" y="985536"/>
                </a:lnTo>
                <a:lnTo>
                  <a:pt x="1928560" y="1543538"/>
                </a:lnTo>
                <a:lnTo>
                  <a:pt x="1792362" y="2101540"/>
                </a:lnTo>
                <a:cubicBezTo>
                  <a:pt x="1789924" y="2712906"/>
                  <a:pt x="1787485" y="3324271"/>
                  <a:pt x="1785047" y="3935637"/>
                </a:cubicBezTo>
                <a:lnTo>
                  <a:pt x="1143503" y="3935637"/>
                </a:lnTo>
                <a:lnTo>
                  <a:pt x="0" y="3928322"/>
                </a:lnTo>
                <a:lnTo>
                  <a:pt x="14631" y="1"/>
                </a:lnTo>
                <a:lnTo>
                  <a:pt x="14631" y="0"/>
                </a:lnTo>
                <a:close/>
              </a:path>
            </a:pathLst>
          </a:custGeom>
          <a:solidFill>
            <a:srgbClr val="445D7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38" name="Freeform: Shape 37">
            <a:extLst>
              <a:ext uri="{FF2B5EF4-FFF2-40B4-BE49-F238E27FC236}">
                <a16:creationId xmlns:a16="http://schemas.microsoft.com/office/drawing/2014/main" id="{633F3CEE-9704-8025-5DC8-8D320E7CDACD}"/>
              </a:ext>
            </a:extLst>
          </p:cNvPr>
          <p:cNvSpPr/>
          <p:nvPr userDrawn="1"/>
        </p:nvSpPr>
        <p:spPr>
          <a:xfrm>
            <a:off x="198756" y="942251"/>
            <a:ext cx="1928560" cy="3935637"/>
          </a:xfrm>
          <a:custGeom>
            <a:avLst/>
            <a:gdLst>
              <a:gd name="connsiteX0" fmla="*/ 0 w 2169961"/>
              <a:gd name="connsiteY0" fmla="*/ 0 h 3087074"/>
              <a:gd name="connsiteX1" fmla="*/ 1777731 w 2169961"/>
              <a:gd name="connsiteY1" fmla="*/ 0 h 3087074"/>
              <a:gd name="connsiteX2" fmla="*/ 1777731 w 2169961"/>
              <a:gd name="connsiteY2" fmla="*/ 985536 h 3087074"/>
              <a:gd name="connsiteX3" fmla="*/ 2169961 w 2169961"/>
              <a:gd name="connsiteY3" fmla="*/ 1543538 h 3087074"/>
              <a:gd name="connsiteX4" fmla="*/ 1777731 w 2169961"/>
              <a:gd name="connsiteY4" fmla="*/ 2101540 h 3087074"/>
              <a:gd name="connsiteX5" fmla="*/ 1777731 w 2169961"/>
              <a:gd name="connsiteY5" fmla="*/ 3087074 h 3087074"/>
              <a:gd name="connsiteX6" fmla="*/ 1084981 w 2169961"/>
              <a:gd name="connsiteY6" fmla="*/ 3087074 h 3087074"/>
              <a:gd name="connsiteX7" fmla="*/ 0 w 2169961"/>
              <a:gd name="connsiteY7" fmla="*/ 3087074 h 3087074"/>
              <a:gd name="connsiteX8" fmla="*/ 0 w 2169961"/>
              <a:gd name="connsiteY8" fmla="*/ 1 h 3087074"/>
              <a:gd name="connsiteX0" fmla="*/ 0 w 1913929"/>
              <a:gd name="connsiteY0" fmla="*/ 0 h 3087074"/>
              <a:gd name="connsiteX1" fmla="*/ 1777731 w 1913929"/>
              <a:gd name="connsiteY1" fmla="*/ 0 h 3087074"/>
              <a:gd name="connsiteX2" fmla="*/ 1777731 w 1913929"/>
              <a:gd name="connsiteY2" fmla="*/ 985536 h 3087074"/>
              <a:gd name="connsiteX3" fmla="*/ 1913929 w 1913929"/>
              <a:gd name="connsiteY3" fmla="*/ 1543538 h 3087074"/>
              <a:gd name="connsiteX4" fmla="*/ 1777731 w 1913929"/>
              <a:gd name="connsiteY4" fmla="*/ 2101540 h 3087074"/>
              <a:gd name="connsiteX5" fmla="*/ 1777731 w 1913929"/>
              <a:gd name="connsiteY5" fmla="*/ 3087074 h 3087074"/>
              <a:gd name="connsiteX6" fmla="*/ 1084981 w 1913929"/>
              <a:gd name="connsiteY6" fmla="*/ 3087074 h 3087074"/>
              <a:gd name="connsiteX7" fmla="*/ 0 w 1913929"/>
              <a:gd name="connsiteY7" fmla="*/ 3087074 h 3087074"/>
              <a:gd name="connsiteX8" fmla="*/ 0 w 1913929"/>
              <a:gd name="connsiteY8" fmla="*/ 1 h 3087074"/>
              <a:gd name="connsiteX9" fmla="*/ 0 w 1913929"/>
              <a:gd name="connsiteY9" fmla="*/ 0 h 3087074"/>
              <a:gd name="connsiteX0" fmla="*/ 14631 w 1928560"/>
              <a:gd name="connsiteY0" fmla="*/ 0 h 3928322"/>
              <a:gd name="connsiteX1" fmla="*/ 1792362 w 1928560"/>
              <a:gd name="connsiteY1" fmla="*/ 0 h 3928322"/>
              <a:gd name="connsiteX2" fmla="*/ 1792362 w 1928560"/>
              <a:gd name="connsiteY2" fmla="*/ 985536 h 3928322"/>
              <a:gd name="connsiteX3" fmla="*/ 1928560 w 1928560"/>
              <a:gd name="connsiteY3" fmla="*/ 1543538 h 3928322"/>
              <a:gd name="connsiteX4" fmla="*/ 1792362 w 1928560"/>
              <a:gd name="connsiteY4" fmla="*/ 2101540 h 3928322"/>
              <a:gd name="connsiteX5" fmla="*/ 1792362 w 1928560"/>
              <a:gd name="connsiteY5" fmla="*/ 3087074 h 3928322"/>
              <a:gd name="connsiteX6" fmla="*/ 1099612 w 1928560"/>
              <a:gd name="connsiteY6" fmla="*/ 3087074 h 3928322"/>
              <a:gd name="connsiteX7" fmla="*/ 0 w 1928560"/>
              <a:gd name="connsiteY7" fmla="*/ 3928322 h 3928322"/>
              <a:gd name="connsiteX8" fmla="*/ 14631 w 1928560"/>
              <a:gd name="connsiteY8" fmla="*/ 1 h 3928322"/>
              <a:gd name="connsiteX9" fmla="*/ 14631 w 1928560"/>
              <a:gd name="connsiteY9" fmla="*/ 0 h 3928322"/>
              <a:gd name="connsiteX0" fmla="*/ 14631 w 1928560"/>
              <a:gd name="connsiteY0" fmla="*/ 0 h 3964898"/>
              <a:gd name="connsiteX1" fmla="*/ 1792362 w 1928560"/>
              <a:gd name="connsiteY1" fmla="*/ 0 h 3964898"/>
              <a:gd name="connsiteX2" fmla="*/ 1792362 w 1928560"/>
              <a:gd name="connsiteY2" fmla="*/ 985536 h 3964898"/>
              <a:gd name="connsiteX3" fmla="*/ 1928560 w 1928560"/>
              <a:gd name="connsiteY3" fmla="*/ 1543538 h 3964898"/>
              <a:gd name="connsiteX4" fmla="*/ 1792362 w 1928560"/>
              <a:gd name="connsiteY4" fmla="*/ 2101540 h 3964898"/>
              <a:gd name="connsiteX5" fmla="*/ 1806992 w 1928560"/>
              <a:gd name="connsiteY5" fmla="*/ 3964898 h 3964898"/>
              <a:gd name="connsiteX6" fmla="*/ 1099612 w 1928560"/>
              <a:gd name="connsiteY6" fmla="*/ 3087074 h 3964898"/>
              <a:gd name="connsiteX7" fmla="*/ 0 w 1928560"/>
              <a:gd name="connsiteY7" fmla="*/ 3928322 h 3964898"/>
              <a:gd name="connsiteX8" fmla="*/ 14631 w 1928560"/>
              <a:gd name="connsiteY8" fmla="*/ 1 h 3964898"/>
              <a:gd name="connsiteX9" fmla="*/ 14631 w 1928560"/>
              <a:gd name="connsiteY9" fmla="*/ 0 h 3964898"/>
              <a:gd name="connsiteX0" fmla="*/ 14631 w 1928560"/>
              <a:gd name="connsiteY0" fmla="*/ 0 h 3964898"/>
              <a:gd name="connsiteX1" fmla="*/ 1792362 w 1928560"/>
              <a:gd name="connsiteY1" fmla="*/ 0 h 3964898"/>
              <a:gd name="connsiteX2" fmla="*/ 1792362 w 1928560"/>
              <a:gd name="connsiteY2" fmla="*/ 985536 h 3964898"/>
              <a:gd name="connsiteX3" fmla="*/ 1928560 w 1928560"/>
              <a:gd name="connsiteY3" fmla="*/ 1543538 h 3964898"/>
              <a:gd name="connsiteX4" fmla="*/ 1792362 w 1928560"/>
              <a:gd name="connsiteY4" fmla="*/ 2101540 h 3964898"/>
              <a:gd name="connsiteX5" fmla="*/ 1806992 w 1928560"/>
              <a:gd name="connsiteY5" fmla="*/ 3964898 h 3964898"/>
              <a:gd name="connsiteX6" fmla="*/ 1143503 w 1928560"/>
              <a:gd name="connsiteY6" fmla="*/ 3935637 h 3964898"/>
              <a:gd name="connsiteX7" fmla="*/ 0 w 1928560"/>
              <a:gd name="connsiteY7" fmla="*/ 3928322 h 3964898"/>
              <a:gd name="connsiteX8" fmla="*/ 14631 w 1928560"/>
              <a:gd name="connsiteY8" fmla="*/ 1 h 3964898"/>
              <a:gd name="connsiteX9" fmla="*/ 14631 w 1928560"/>
              <a:gd name="connsiteY9" fmla="*/ 0 h 3964898"/>
              <a:gd name="connsiteX0" fmla="*/ 14631 w 1928560"/>
              <a:gd name="connsiteY0" fmla="*/ 0 h 3935637"/>
              <a:gd name="connsiteX1" fmla="*/ 1792362 w 1928560"/>
              <a:gd name="connsiteY1" fmla="*/ 0 h 3935637"/>
              <a:gd name="connsiteX2" fmla="*/ 1792362 w 1928560"/>
              <a:gd name="connsiteY2" fmla="*/ 985536 h 3935637"/>
              <a:gd name="connsiteX3" fmla="*/ 1928560 w 1928560"/>
              <a:gd name="connsiteY3" fmla="*/ 1543538 h 3935637"/>
              <a:gd name="connsiteX4" fmla="*/ 1792362 w 1928560"/>
              <a:gd name="connsiteY4" fmla="*/ 2101540 h 3935637"/>
              <a:gd name="connsiteX5" fmla="*/ 1785047 w 1928560"/>
              <a:gd name="connsiteY5" fmla="*/ 3935637 h 3935637"/>
              <a:gd name="connsiteX6" fmla="*/ 1143503 w 1928560"/>
              <a:gd name="connsiteY6" fmla="*/ 3935637 h 3935637"/>
              <a:gd name="connsiteX7" fmla="*/ 0 w 1928560"/>
              <a:gd name="connsiteY7" fmla="*/ 3928322 h 3935637"/>
              <a:gd name="connsiteX8" fmla="*/ 14631 w 1928560"/>
              <a:gd name="connsiteY8" fmla="*/ 1 h 3935637"/>
              <a:gd name="connsiteX9" fmla="*/ 14631 w 1928560"/>
              <a:gd name="connsiteY9" fmla="*/ 0 h 393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560" h="3935637">
                <a:moveTo>
                  <a:pt x="14631" y="0"/>
                </a:moveTo>
                <a:lnTo>
                  <a:pt x="1792362" y="0"/>
                </a:lnTo>
                <a:lnTo>
                  <a:pt x="1792362" y="985536"/>
                </a:lnTo>
                <a:lnTo>
                  <a:pt x="1928560" y="1543538"/>
                </a:lnTo>
                <a:lnTo>
                  <a:pt x="1792362" y="2101540"/>
                </a:lnTo>
                <a:cubicBezTo>
                  <a:pt x="1789924" y="2712906"/>
                  <a:pt x="1787485" y="3324271"/>
                  <a:pt x="1785047" y="3935637"/>
                </a:cubicBezTo>
                <a:lnTo>
                  <a:pt x="1143503" y="3935637"/>
                </a:lnTo>
                <a:lnTo>
                  <a:pt x="0" y="3928322"/>
                </a:lnTo>
                <a:lnTo>
                  <a:pt x="14631" y="1"/>
                </a:lnTo>
                <a:lnTo>
                  <a:pt x="14631" y="0"/>
                </a:lnTo>
                <a:close/>
              </a:path>
            </a:pathLst>
          </a:custGeom>
          <a:solidFill>
            <a:schemeClr val="accent3">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3" name="Google Shape;355;p27"/>
          <p:cNvSpPr txBox="1">
            <a:spLocks noGrp="1"/>
          </p:cNvSpPr>
          <p:nvPr>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b="0">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13" name="Slide Number Placeholder 13"/>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sp>
        <p:nvSpPr>
          <p:cNvPr id="22" name="Text Placeholder 21"/>
          <p:cNvSpPr>
            <a:spLocks noGrp="1"/>
          </p:cNvSpPr>
          <p:nvPr>
            <p:ph type="body" sz="quarter" idx="16" hasCustomPrompt="1"/>
          </p:nvPr>
        </p:nvSpPr>
        <p:spPr>
          <a:xfrm>
            <a:off x="311099" y="1141170"/>
            <a:ext cx="1536700" cy="3642973"/>
          </a:xfrm>
          <a:prstGeom prst="rect">
            <a:avLst/>
          </a:prstGeom>
        </p:spPr>
        <p:txBody>
          <a:bodyPr>
            <a:normAutofit/>
          </a:bodyPr>
          <a:lstStyle>
            <a:lvl1pPr>
              <a:defRPr sz="1600">
                <a:solidFill>
                  <a:schemeClr val="bg1"/>
                </a:solidFill>
              </a:defRPr>
            </a:lvl1pPr>
          </a:lstStyle>
          <a:p>
            <a:pPr lvl="0"/>
            <a:r>
              <a:rPr lang="en-US" dirty="0"/>
              <a:t>Type content</a:t>
            </a:r>
          </a:p>
        </p:txBody>
      </p:sp>
      <p:sp>
        <p:nvSpPr>
          <p:cNvPr id="23" name="Text Placeholder 21"/>
          <p:cNvSpPr>
            <a:spLocks noGrp="1"/>
          </p:cNvSpPr>
          <p:nvPr>
            <p:ph type="body" sz="quarter" idx="17" hasCustomPrompt="1"/>
          </p:nvPr>
        </p:nvSpPr>
        <p:spPr>
          <a:xfrm>
            <a:off x="2184930" y="1141170"/>
            <a:ext cx="1435373" cy="3642973"/>
          </a:xfrm>
          <a:prstGeom prst="rect">
            <a:avLst/>
          </a:prstGeom>
        </p:spPr>
        <p:txBody>
          <a:bodyPr>
            <a:normAutofit/>
          </a:bodyPr>
          <a:lstStyle>
            <a:lvl1pPr>
              <a:defRPr sz="1600">
                <a:solidFill>
                  <a:schemeClr val="bg1"/>
                </a:solidFill>
              </a:defRPr>
            </a:lvl1pPr>
          </a:lstStyle>
          <a:p>
            <a:pPr lvl="0"/>
            <a:r>
              <a:rPr lang="en-US" dirty="0"/>
              <a:t>Type content</a:t>
            </a:r>
          </a:p>
        </p:txBody>
      </p:sp>
      <p:sp>
        <p:nvSpPr>
          <p:cNvPr id="24" name="Text Placeholder 21"/>
          <p:cNvSpPr>
            <a:spLocks noGrp="1"/>
          </p:cNvSpPr>
          <p:nvPr>
            <p:ph type="body" sz="quarter" idx="18" hasCustomPrompt="1"/>
          </p:nvPr>
        </p:nvSpPr>
        <p:spPr>
          <a:xfrm>
            <a:off x="3949148" y="1141172"/>
            <a:ext cx="1435373" cy="3642970"/>
          </a:xfrm>
          <a:prstGeom prst="rect">
            <a:avLst/>
          </a:prstGeom>
        </p:spPr>
        <p:txBody>
          <a:bodyPr>
            <a:normAutofit/>
          </a:bodyPr>
          <a:lstStyle>
            <a:lvl1pPr>
              <a:defRPr sz="1600">
                <a:solidFill>
                  <a:schemeClr val="bg1"/>
                </a:solidFill>
              </a:defRPr>
            </a:lvl1pPr>
          </a:lstStyle>
          <a:p>
            <a:pPr lvl="0"/>
            <a:r>
              <a:rPr lang="en-US" dirty="0"/>
              <a:t>Type content</a:t>
            </a:r>
          </a:p>
        </p:txBody>
      </p:sp>
      <p:sp>
        <p:nvSpPr>
          <p:cNvPr id="27" name="Text Placeholder 21"/>
          <p:cNvSpPr>
            <a:spLocks noGrp="1"/>
          </p:cNvSpPr>
          <p:nvPr>
            <p:ph type="body" sz="quarter" idx="20" hasCustomPrompt="1"/>
          </p:nvPr>
        </p:nvSpPr>
        <p:spPr>
          <a:xfrm>
            <a:off x="7442099" y="1141171"/>
            <a:ext cx="1417940" cy="3642970"/>
          </a:xfrm>
          <a:prstGeom prst="rect">
            <a:avLst/>
          </a:prstGeom>
        </p:spPr>
        <p:txBody>
          <a:bodyPr>
            <a:normAutofit/>
          </a:bodyPr>
          <a:lstStyle>
            <a:lvl1pPr>
              <a:defRPr sz="1600">
                <a:solidFill>
                  <a:schemeClr val="accent6"/>
                </a:solidFill>
              </a:defRPr>
            </a:lvl1pPr>
          </a:lstStyle>
          <a:p>
            <a:pPr lvl="0"/>
            <a:r>
              <a:rPr lang="en-US" dirty="0"/>
              <a:t>Type content</a:t>
            </a:r>
          </a:p>
        </p:txBody>
      </p:sp>
      <p:sp>
        <p:nvSpPr>
          <p:cNvPr id="25" name="Text Placeholder 21"/>
          <p:cNvSpPr>
            <a:spLocks noGrp="1"/>
          </p:cNvSpPr>
          <p:nvPr>
            <p:ph type="body" sz="quarter" idx="19" hasCustomPrompt="1"/>
          </p:nvPr>
        </p:nvSpPr>
        <p:spPr>
          <a:xfrm>
            <a:off x="5754525" y="1151823"/>
            <a:ext cx="1435373" cy="3642970"/>
          </a:xfrm>
          <a:prstGeom prst="rect">
            <a:avLst/>
          </a:prstGeom>
        </p:spPr>
        <p:txBody>
          <a:bodyPr>
            <a:normAutofit/>
          </a:bodyPr>
          <a:lstStyle>
            <a:lvl1pPr>
              <a:defRPr sz="1600">
                <a:solidFill>
                  <a:schemeClr val="accent6"/>
                </a:solidFill>
              </a:defRPr>
            </a:lvl1pPr>
          </a:lstStyle>
          <a:p>
            <a:pPr lvl="0"/>
            <a:r>
              <a:rPr lang="en-US" dirty="0"/>
              <a:t>Type content</a:t>
            </a:r>
          </a:p>
        </p:txBody>
      </p:sp>
      <p:pic>
        <p:nvPicPr>
          <p:cNvPr id="2" name="Picture 1">
            <a:extLst>
              <a:ext uri="{FF2B5EF4-FFF2-40B4-BE49-F238E27FC236}">
                <a16:creationId xmlns:a16="http://schemas.microsoft.com/office/drawing/2014/main" id="{CEE7FAF3-A765-1A9F-A5DA-1F32F9948839}"/>
              </a:ext>
            </a:extLst>
          </p:cNvPr>
          <p:cNvPicPr>
            <a:picLocks noGrp="1" noRot="1" noChangeAspect="1" noMove="1" noResize="1" noEditPoints="1" noAdjustHandles="1" noChangeArrowheads="1" noChangeShapeType="1" noCrop="1"/>
          </p:cNvPicPr>
          <p:nvPr userDrawn="1"/>
        </p:nvPicPr>
        <p:blipFill>
          <a:blip r:embed="rId2"/>
          <a:srcRect/>
          <a:stretch/>
        </p:blipFill>
        <p:spPr>
          <a:xfrm>
            <a:off x="112932" y="5044841"/>
            <a:ext cx="172624" cy="23016"/>
          </a:xfrm>
          <a:prstGeom prst="rect">
            <a:avLst/>
          </a:prstGeom>
        </p:spPr>
      </p:pic>
    </p:spTree>
    <p:extLst>
      <p:ext uri="{BB962C8B-B14F-4D97-AF65-F5344CB8AC3E}">
        <p14:creationId xmlns:p14="http://schemas.microsoft.com/office/powerpoint/2010/main" val="2021129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slide" preserve="1" userDrawn="1">
  <p:cSld name="Circle Steps Flowchart">
    <p:spTree>
      <p:nvGrpSpPr>
        <p:cNvPr id="1" name="Shape 353"/>
        <p:cNvGrpSpPr/>
        <p:nvPr/>
      </p:nvGrpSpPr>
      <p:grpSpPr>
        <a:xfrm>
          <a:off x="0" y="0"/>
          <a:ext cx="0" cy="0"/>
          <a:chOff x="0" y="0"/>
          <a:chExt cx="0" cy="0"/>
        </a:xfrm>
      </p:grpSpPr>
      <p:grpSp>
        <p:nvGrpSpPr>
          <p:cNvPr id="4" name="Group 3"/>
          <p:cNvGrpSpPr/>
          <p:nvPr userDrawn="1"/>
        </p:nvGrpSpPr>
        <p:grpSpPr>
          <a:xfrm>
            <a:off x="0" y="496018"/>
            <a:ext cx="9144099" cy="4693819"/>
            <a:chOff x="0" y="414291"/>
            <a:chExt cx="9144099" cy="4776361"/>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grpSpPr>
        <p:sp>
          <p:nvSpPr>
            <p:cNvPr id="5" name="Rectangle 4"/>
            <p:cNvSpPr/>
            <p:nvPr userDrawn="1"/>
          </p:nvSpPr>
          <p:spPr>
            <a:xfrm>
              <a:off x="99" y="414291"/>
              <a:ext cx="9144000" cy="47763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userDrawn="1"/>
          </p:nvSpPr>
          <p:spPr>
            <a:xfrm>
              <a:off x="0" y="414294"/>
              <a:ext cx="511728" cy="8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 name="Google Shape;355;p27"/>
          <p:cNvSpPr txBox="1">
            <a:spLocks noGrp="1"/>
          </p:cNvSpPr>
          <p:nvPr>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b="0">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13" name="Slide Number Placeholder 13"/>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grpSp>
        <p:nvGrpSpPr>
          <p:cNvPr id="2" name="Google Shape;3483;p55">
            <a:extLst>
              <a:ext uri="{FF2B5EF4-FFF2-40B4-BE49-F238E27FC236}">
                <a16:creationId xmlns:a16="http://schemas.microsoft.com/office/drawing/2014/main" id="{322DA7D9-D64D-DA35-91B6-7F8651A4F533}"/>
              </a:ext>
            </a:extLst>
          </p:cNvPr>
          <p:cNvGrpSpPr/>
          <p:nvPr userDrawn="1"/>
        </p:nvGrpSpPr>
        <p:grpSpPr>
          <a:xfrm>
            <a:off x="0" y="673423"/>
            <a:ext cx="6115376" cy="4389500"/>
            <a:chOff x="5190863" y="2824811"/>
            <a:chExt cx="1544859" cy="1108870"/>
          </a:xfrm>
        </p:grpSpPr>
        <p:grpSp>
          <p:nvGrpSpPr>
            <p:cNvPr id="8" name="Google Shape;3484;p55">
              <a:extLst>
                <a:ext uri="{FF2B5EF4-FFF2-40B4-BE49-F238E27FC236}">
                  <a16:creationId xmlns:a16="http://schemas.microsoft.com/office/drawing/2014/main" id="{2F159DAE-F6DB-4875-9ED7-1B565410BB6B}"/>
                </a:ext>
              </a:extLst>
            </p:cNvPr>
            <p:cNvGrpSpPr/>
            <p:nvPr/>
          </p:nvGrpSpPr>
          <p:grpSpPr>
            <a:xfrm>
              <a:off x="5938695" y="3176919"/>
              <a:ext cx="685761" cy="404739"/>
              <a:chOff x="5938695" y="3176919"/>
              <a:chExt cx="685761" cy="404739"/>
            </a:xfrm>
          </p:grpSpPr>
          <p:grpSp>
            <p:nvGrpSpPr>
              <p:cNvPr id="29" name="Google Shape;3485;p55">
                <a:extLst>
                  <a:ext uri="{FF2B5EF4-FFF2-40B4-BE49-F238E27FC236}">
                    <a16:creationId xmlns:a16="http://schemas.microsoft.com/office/drawing/2014/main" id="{79F5DB1E-D158-6509-6C52-52AAAB8A633D}"/>
                  </a:ext>
                </a:extLst>
              </p:cNvPr>
              <p:cNvGrpSpPr/>
              <p:nvPr/>
            </p:nvGrpSpPr>
            <p:grpSpPr>
              <a:xfrm>
                <a:off x="5938695" y="3176919"/>
                <a:ext cx="685761" cy="404739"/>
                <a:chOff x="5938695" y="3176919"/>
                <a:chExt cx="685761" cy="404739"/>
              </a:xfrm>
            </p:grpSpPr>
            <p:sp>
              <p:nvSpPr>
                <p:cNvPr id="31" name="Google Shape;3486;p55">
                  <a:extLst>
                    <a:ext uri="{FF2B5EF4-FFF2-40B4-BE49-F238E27FC236}">
                      <a16:creationId xmlns:a16="http://schemas.microsoft.com/office/drawing/2014/main" id="{0FCA023A-92C0-BB4A-19C9-24B90E7E071D}"/>
                    </a:ext>
                  </a:extLst>
                </p:cNvPr>
                <p:cNvSpPr/>
                <p:nvPr/>
              </p:nvSpPr>
              <p:spPr>
                <a:xfrm>
                  <a:off x="5938695" y="3176919"/>
                  <a:ext cx="404679" cy="404739"/>
                </a:xfrm>
                <a:custGeom>
                  <a:avLst/>
                  <a:gdLst/>
                  <a:ahLst/>
                  <a:cxnLst/>
                  <a:rect l="l" t="t" r="r" b="b"/>
                  <a:pathLst>
                    <a:path w="9649" h="9651" extrusionOk="0">
                      <a:moveTo>
                        <a:pt x="4922" y="1"/>
                      </a:moveTo>
                      <a:cubicBezTo>
                        <a:pt x="4890" y="1"/>
                        <a:pt x="4858" y="2"/>
                        <a:pt x="4826" y="2"/>
                      </a:cubicBezTo>
                      <a:lnTo>
                        <a:pt x="4826" y="1251"/>
                      </a:lnTo>
                      <a:cubicBezTo>
                        <a:pt x="4858" y="1251"/>
                        <a:pt x="4890" y="1251"/>
                        <a:pt x="4922" y="1253"/>
                      </a:cubicBezTo>
                      <a:lnTo>
                        <a:pt x="4925" y="1253"/>
                      </a:lnTo>
                      <a:cubicBezTo>
                        <a:pt x="6858" y="1309"/>
                        <a:pt x="8395" y="2891"/>
                        <a:pt x="8395" y="4825"/>
                      </a:cubicBezTo>
                      <a:cubicBezTo>
                        <a:pt x="8395" y="4845"/>
                        <a:pt x="8393" y="4864"/>
                        <a:pt x="8393" y="4883"/>
                      </a:cubicBezTo>
                      <a:cubicBezTo>
                        <a:pt x="8361" y="6814"/>
                        <a:pt x="6800" y="8371"/>
                        <a:pt x="4869" y="8396"/>
                      </a:cubicBezTo>
                      <a:cubicBezTo>
                        <a:pt x="4853" y="8397"/>
                        <a:pt x="4837" y="8397"/>
                        <a:pt x="4820" y="8397"/>
                      </a:cubicBezTo>
                      <a:cubicBezTo>
                        <a:pt x="2911" y="8397"/>
                        <a:pt x="1336" y="6893"/>
                        <a:pt x="1253" y="4979"/>
                      </a:cubicBezTo>
                      <a:lnTo>
                        <a:pt x="1253" y="4971"/>
                      </a:lnTo>
                      <a:cubicBezTo>
                        <a:pt x="1251" y="4942"/>
                        <a:pt x="1251" y="4912"/>
                        <a:pt x="1251" y="4883"/>
                      </a:cubicBezTo>
                      <a:lnTo>
                        <a:pt x="2" y="4883"/>
                      </a:lnTo>
                      <a:cubicBezTo>
                        <a:pt x="2" y="4913"/>
                        <a:pt x="2" y="4944"/>
                        <a:pt x="1" y="4976"/>
                      </a:cubicBezTo>
                      <a:lnTo>
                        <a:pt x="1" y="4979"/>
                      </a:lnTo>
                      <a:cubicBezTo>
                        <a:pt x="23" y="5762"/>
                        <a:pt x="238" y="6528"/>
                        <a:pt x="627" y="7208"/>
                      </a:cubicBezTo>
                      <a:cubicBezTo>
                        <a:pt x="1484" y="8717"/>
                        <a:pt x="3085" y="9650"/>
                        <a:pt x="4822" y="9650"/>
                      </a:cubicBezTo>
                      <a:cubicBezTo>
                        <a:pt x="7468" y="9650"/>
                        <a:pt x="9614" y="7520"/>
                        <a:pt x="9646" y="4883"/>
                      </a:cubicBezTo>
                      <a:cubicBezTo>
                        <a:pt x="9646" y="4864"/>
                        <a:pt x="9647" y="4845"/>
                        <a:pt x="9647" y="4825"/>
                      </a:cubicBezTo>
                      <a:cubicBezTo>
                        <a:pt x="9649" y="3088"/>
                        <a:pt x="8714" y="1483"/>
                        <a:pt x="7200" y="628"/>
                      </a:cubicBezTo>
                      <a:cubicBezTo>
                        <a:pt x="6746" y="369"/>
                        <a:pt x="6251" y="186"/>
                        <a:pt x="5737" y="87"/>
                      </a:cubicBezTo>
                      <a:cubicBezTo>
                        <a:pt x="5468" y="36"/>
                        <a:pt x="5195" y="7"/>
                        <a:pt x="4922" y="1"/>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87;p55">
                  <a:extLst>
                    <a:ext uri="{FF2B5EF4-FFF2-40B4-BE49-F238E27FC236}">
                      <a16:creationId xmlns:a16="http://schemas.microsoft.com/office/drawing/2014/main" id="{E4391303-2E87-BB19-7A5C-08FADF9ABE6F}"/>
                    </a:ext>
                  </a:extLst>
                </p:cNvPr>
                <p:cNvSpPr/>
                <p:nvPr/>
              </p:nvSpPr>
              <p:spPr>
                <a:xfrm>
                  <a:off x="6256893" y="3285705"/>
                  <a:ext cx="367562" cy="187754"/>
                </a:xfrm>
                <a:custGeom>
                  <a:avLst/>
                  <a:gdLst/>
                  <a:ahLst/>
                  <a:cxnLst/>
                  <a:rect l="l" t="t" r="r" b="b"/>
                  <a:pathLst>
                    <a:path w="8764" h="4477" extrusionOk="0">
                      <a:moveTo>
                        <a:pt x="6645" y="1"/>
                      </a:moveTo>
                      <a:cubicBezTo>
                        <a:pt x="6644" y="1"/>
                        <a:pt x="6643" y="1"/>
                        <a:pt x="6642" y="1"/>
                      </a:cubicBezTo>
                      <a:lnTo>
                        <a:pt x="14" y="1"/>
                      </a:lnTo>
                      <a:cubicBezTo>
                        <a:pt x="1061" y="1309"/>
                        <a:pt x="1055" y="3173"/>
                        <a:pt x="1" y="4476"/>
                      </a:cubicBezTo>
                      <a:lnTo>
                        <a:pt x="6642" y="4476"/>
                      </a:lnTo>
                      <a:cubicBezTo>
                        <a:pt x="7814" y="4476"/>
                        <a:pt x="8763" y="3527"/>
                        <a:pt x="8763" y="2355"/>
                      </a:cubicBezTo>
                      <a:lnTo>
                        <a:pt x="8763" y="2121"/>
                      </a:lnTo>
                      <a:cubicBezTo>
                        <a:pt x="8762" y="950"/>
                        <a:pt x="7814" y="1"/>
                        <a:pt x="6645"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488;p55">
                <a:extLst>
                  <a:ext uri="{FF2B5EF4-FFF2-40B4-BE49-F238E27FC236}">
                    <a16:creationId xmlns:a16="http://schemas.microsoft.com/office/drawing/2014/main" id="{59F011BC-1C4A-4615-3F06-B92D629F3C0D}"/>
                  </a:ext>
                </a:extLst>
              </p:cNvPr>
              <p:cNvSpPr/>
              <p:nvPr/>
            </p:nvSpPr>
            <p:spPr>
              <a:xfrm>
                <a:off x="6044300" y="3282475"/>
                <a:ext cx="191959" cy="191990"/>
              </a:xfrm>
              <a:custGeom>
                <a:avLst/>
                <a:gdLst/>
                <a:ahLst/>
                <a:cxnLst/>
                <a:rect l="l" t="t" r="r" b="b"/>
                <a:pathLst>
                  <a:path w="4577" h="4578" extrusionOk="0">
                    <a:moveTo>
                      <a:pt x="2288" y="1"/>
                    </a:moveTo>
                    <a:cubicBezTo>
                      <a:pt x="1025" y="1"/>
                      <a:pt x="0" y="1024"/>
                      <a:pt x="0" y="2289"/>
                    </a:cubicBezTo>
                    <a:cubicBezTo>
                      <a:pt x="0" y="3553"/>
                      <a:pt x="1025" y="4577"/>
                      <a:pt x="2288" y="4577"/>
                    </a:cubicBezTo>
                    <a:cubicBezTo>
                      <a:pt x="3552" y="4577"/>
                      <a:pt x="4577" y="3553"/>
                      <a:pt x="4577" y="2289"/>
                    </a:cubicBezTo>
                    <a:cubicBezTo>
                      <a:pt x="4577" y="1024"/>
                      <a:pt x="3552" y="1"/>
                      <a:pt x="2288"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489;p55">
              <a:extLst>
                <a:ext uri="{FF2B5EF4-FFF2-40B4-BE49-F238E27FC236}">
                  <a16:creationId xmlns:a16="http://schemas.microsoft.com/office/drawing/2014/main" id="{1789AE13-4AB2-6CD0-1CBC-A8F12088208B}"/>
                </a:ext>
              </a:extLst>
            </p:cNvPr>
            <p:cNvGrpSpPr/>
            <p:nvPr/>
          </p:nvGrpSpPr>
          <p:grpSpPr>
            <a:xfrm>
              <a:off x="5305233" y="3176835"/>
              <a:ext cx="685971" cy="404655"/>
              <a:chOff x="5305233" y="3176835"/>
              <a:chExt cx="685971" cy="404655"/>
            </a:xfrm>
          </p:grpSpPr>
          <p:grpSp>
            <p:nvGrpSpPr>
              <p:cNvPr id="25" name="Google Shape;3490;p55">
                <a:extLst>
                  <a:ext uri="{FF2B5EF4-FFF2-40B4-BE49-F238E27FC236}">
                    <a16:creationId xmlns:a16="http://schemas.microsoft.com/office/drawing/2014/main" id="{40479D8E-AF46-5D5D-92C8-D6D37AC2B26E}"/>
                  </a:ext>
                </a:extLst>
              </p:cNvPr>
              <p:cNvGrpSpPr/>
              <p:nvPr/>
            </p:nvGrpSpPr>
            <p:grpSpPr>
              <a:xfrm>
                <a:off x="5305233" y="3176835"/>
                <a:ext cx="685971" cy="404655"/>
                <a:chOff x="5305233" y="3176835"/>
                <a:chExt cx="685971" cy="404655"/>
              </a:xfrm>
            </p:grpSpPr>
            <p:sp>
              <p:nvSpPr>
                <p:cNvPr id="27" name="Google Shape;3491;p55">
                  <a:extLst>
                    <a:ext uri="{FF2B5EF4-FFF2-40B4-BE49-F238E27FC236}">
                      <a16:creationId xmlns:a16="http://schemas.microsoft.com/office/drawing/2014/main" id="{B78EECBD-C598-11C3-6643-74ABAFB9E9FA}"/>
                    </a:ext>
                  </a:extLst>
                </p:cNvPr>
                <p:cNvSpPr/>
                <p:nvPr/>
              </p:nvSpPr>
              <p:spPr>
                <a:xfrm>
                  <a:off x="5586650" y="3176835"/>
                  <a:ext cx="404553" cy="404655"/>
                </a:xfrm>
                <a:custGeom>
                  <a:avLst/>
                  <a:gdLst/>
                  <a:ahLst/>
                  <a:cxnLst/>
                  <a:rect l="l" t="t" r="r" b="b"/>
                  <a:pathLst>
                    <a:path w="9646" h="9649" extrusionOk="0">
                      <a:moveTo>
                        <a:pt x="4824" y="1"/>
                      </a:moveTo>
                      <a:cubicBezTo>
                        <a:pt x="2159" y="1"/>
                        <a:pt x="1" y="2161"/>
                        <a:pt x="1" y="4826"/>
                      </a:cubicBezTo>
                      <a:lnTo>
                        <a:pt x="1" y="4883"/>
                      </a:lnTo>
                      <a:cubicBezTo>
                        <a:pt x="31" y="7486"/>
                        <a:pt x="2121" y="9594"/>
                        <a:pt x="4724" y="9647"/>
                      </a:cubicBezTo>
                      <a:cubicBezTo>
                        <a:pt x="4756" y="9647"/>
                        <a:pt x="4790" y="9649"/>
                        <a:pt x="4824" y="9649"/>
                      </a:cubicBezTo>
                      <a:lnTo>
                        <a:pt x="4829" y="9649"/>
                      </a:lnTo>
                      <a:cubicBezTo>
                        <a:pt x="4861" y="9649"/>
                        <a:pt x="4893" y="9649"/>
                        <a:pt x="4925" y="9647"/>
                      </a:cubicBezTo>
                      <a:cubicBezTo>
                        <a:pt x="5725" y="9633"/>
                        <a:pt x="6508" y="9417"/>
                        <a:pt x="7205" y="9021"/>
                      </a:cubicBezTo>
                      <a:cubicBezTo>
                        <a:pt x="6508" y="8626"/>
                        <a:pt x="5725" y="8411"/>
                        <a:pt x="4925" y="8395"/>
                      </a:cubicBezTo>
                      <a:cubicBezTo>
                        <a:pt x="4893" y="8397"/>
                        <a:pt x="4861" y="8397"/>
                        <a:pt x="4829" y="8397"/>
                      </a:cubicBezTo>
                      <a:lnTo>
                        <a:pt x="4824" y="8397"/>
                      </a:lnTo>
                      <a:cubicBezTo>
                        <a:pt x="4790" y="8397"/>
                        <a:pt x="4756" y="8397"/>
                        <a:pt x="4724" y="8395"/>
                      </a:cubicBezTo>
                      <a:cubicBezTo>
                        <a:pt x="2817" y="8344"/>
                        <a:pt x="1283" y="6795"/>
                        <a:pt x="1253" y="4883"/>
                      </a:cubicBezTo>
                      <a:cubicBezTo>
                        <a:pt x="1253" y="4863"/>
                        <a:pt x="1251" y="4843"/>
                        <a:pt x="1251" y="4824"/>
                      </a:cubicBezTo>
                      <a:cubicBezTo>
                        <a:pt x="1251" y="2851"/>
                        <a:pt x="2851" y="1252"/>
                        <a:pt x="4824" y="1252"/>
                      </a:cubicBezTo>
                      <a:cubicBezTo>
                        <a:pt x="6745" y="1252"/>
                        <a:pt x="8313" y="2768"/>
                        <a:pt x="8393" y="4670"/>
                      </a:cubicBezTo>
                      <a:lnTo>
                        <a:pt x="8393" y="4674"/>
                      </a:lnTo>
                      <a:cubicBezTo>
                        <a:pt x="8396" y="4723"/>
                        <a:pt x="8396" y="4774"/>
                        <a:pt x="8396" y="4824"/>
                      </a:cubicBezTo>
                      <a:cubicBezTo>
                        <a:pt x="8396" y="4845"/>
                        <a:pt x="8396" y="4863"/>
                        <a:pt x="8396" y="4883"/>
                      </a:cubicBezTo>
                      <a:lnTo>
                        <a:pt x="9644" y="4883"/>
                      </a:lnTo>
                      <a:cubicBezTo>
                        <a:pt x="9644" y="4863"/>
                        <a:pt x="9642" y="4843"/>
                        <a:pt x="9642" y="4824"/>
                      </a:cubicBezTo>
                      <a:cubicBezTo>
                        <a:pt x="9644" y="4778"/>
                        <a:pt x="9644" y="4728"/>
                        <a:pt x="9645" y="4680"/>
                      </a:cubicBezTo>
                      <a:lnTo>
                        <a:pt x="9645" y="4672"/>
                      </a:lnTo>
                      <a:cubicBezTo>
                        <a:pt x="9623" y="3889"/>
                        <a:pt x="9407" y="3124"/>
                        <a:pt x="9019" y="2443"/>
                      </a:cubicBezTo>
                      <a:cubicBezTo>
                        <a:pt x="8163" y="933"/>
                        <a:pt x="6560" y="1"/>
                        <a:pt x="4824"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92;p55">
                  <a:extLst>
                    <a:ext uri="{FF2B5EF4-FFF2-40B4-BE49-F238E27FC236}">
                      <a16:creationId xmlns:a16="http://schemas.microsoft.com/office/drawing/2014/main" id="{A29C6DF6-0E6A-886C-F629-A6D4CAB0908B}"/>
                    </a:ext>
                  </a:extLst>
                </p:cNvPr>
                <p:cNvSpPr/>
                <p:nvPr/>
              </p:nvSpPr>
              <p:spPr>
                <a:xfrm>
                  <a:off x="5305233" y="3285914"/>
                  <a:ext cx="367352" cy="187796"/>
                </a:xfrm>
                <a:custGeom>
                  <a:avLst/>
                  <a:gdLst/>
                  <a:ahLst/>
                  <a:cxnLst/>
                  <a:rect l="l" t="t" r="r" b="b"/>
                  <a:pathLst>
                    <a:path w="8759" h="4478" extrusionOk="0">
                      <a:moveTo>
                        <a:pt x="2123" y="0"/>
                      </a:moveTo>
                      <a:cubicBezTo>
                        <a:pt x="951" y="0"/>
                        <a:pt x="1" y="950"/>
                        <a:pt x="1" y="2122"/>
                      </a:cubicBezTo>
                      <a:lnTo>
                        <a:pt x="1" y="2356"/>
                      </a:lnTo>
                      <a:cubicBezTo>
                        <a:pt x="1" y="3528"/>
                        <a:pt x="951" y="4478"/>
                        <a:pt x="2123" y="4478"/>
                      </a:cubicBezTo>
                      <a:lnTo>
                        <a:pt x="8759" y="4478"/>
                      </a:lnTo>
                      <a:cubicBezTo>
                        <a:pt x="7702" y="3176"/>
                        <a:pt x="7694" y="1314"/>
                        <a:pt x="8739" y="2"/>
                      </a:cubicBezTo>
                      <a:lnTo>
                        <a:pt x="8739"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3493;p55">
                <a:extLst>
                  <a:ext uri="{FF2B5EF4-FFF2-40B4-BE49-F238E27FC236}">
                    <a16:creationId xmlns:a16="http://schemas.microsoft.com/office/drawing/2014/main" id="{7041E33F-2109-2256-780E-DE120C3B2C25}"/>
                  </a:ext>
                </a:extLst>
              </p:cNvPr>
              <p:cNvSpPr/>
              <p:nvPr/>
            </p:nvSpPr>
            <p:spPr>
              <a:xfrm>
                <a:off x="5694436" y="3282475"/>
                <a:ext cx="192001" cy="191990"/>
              </a:xfrm>
              <a:custGeom>
                <a:avLst/>
                <a:gdLst/>
                <a:ahLst/>
                <a:cxnLst/>
                <a:rect l="l" t="t" r="r" b="b"/>
                <a:pathLst>
                  <a:path w="4578" h="4578" extrusionOk="0">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3494;p55">
              <a:extLst>
                <a:ext uri="{FF2B5EF4-FFF2-40B4-BE49-F238E27FC236}">
                  <a16:creationId xmlns:a16="http://schemas.microsoft.com/office/drawing/2014/main" id="{D8DD684B-95FF-D94F-AB5D-0709A9E2BA38}"/>
                </a:ext>
              </a:extLst>
            </p:cNvPr>
            <p:cNvSpPr/>
            <p:nvPr/>
          </p:nvSpPr>
          <p:spPr>
            <a:xfrm>
              <a:off x="6103938" y="3114683"/>
              <a:ext cx="40933" cy="7549"/>
            </a:xfrm>
            <a:custGeom>
              <a:avLst/>
              <a:gdLst/>
              <a:ahLst/>
              <a:cxnLst/>
              <a:rect l="l" t="t" r="r" b="b"/>
              <a:pathLst>
                <a:path w="976" h="180" extrusionOk="0">
                  <a:moveTo>
                    <a:pt x="1" y="1"/>
                  </a:moveTo>
                  <a:lnTo>
                    <a:pt x="1" y="1"/>
                  </a:lnTo>
                  <a:cubicBezTo>
                    <a:pt x="279" y="119"/>
                    <a:pt x="578" y="179"/>
                    <a:pt x="881" y="179"/>
                  </a:cubicBezTo>
                  <a:cubicBezTo>
                    <a:pt x="881" y="179"/>
                    <a:pt x="881" y="179"/>
                    <a:pt x="881" y="179"/>
                  </a:cubicBezTo>
                  <a:lnTo>
                    <a:pt x="881" y="179"/>
                  </a:lnTo>
                  <a:cubicBezTo>
                    <a:pt x="882" y="179"/>
                    <a:pt x="882" y="179"/>
                    <a:pt x="882" y="179"/>
                  </a:cubicBezTo>
                  <a:cubicBezTo>
                    <a:pt x="913" y="179"/>
                    <a:pt x="945" y="178"/>
                    <a:pt x="975" y="176"/>
                  </a:cubicBezTo>
                  <a:lnTo>
                    <a:pt x="975" y="176"/>
                  </a:lnTo>
                  <a:cubicBezTo>
                    <a:pt x="943" y="178"/>
                    <a:pt x="913" y="179"/>
                    <a:pt x="881" y="179"/>
                  </a:cubicBezTo>
                  <a:lnTo>
                    <a:pt x="881" y="179"/>
                  </a:lnTo>
                  <a:cubicBezTo>
                    <a:pt x="579" y="179"/>
                    <a:pt x="279" y="119"/>
                    <a:pt x="1"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3495;p55">
              <a:extLst>
                <a:ext uri="{FF2B5EF4-FFF2-40B4-BE49-F238E27FC236}">
                  <a16:creationId xmlns:a16="http://schemas.microsoft.com/office/drawing/2014/main" id="{4282208A-5F2A-7FA4-934E-A597E4E67968}"/>
                </a:ext>
              </a:extLst>
            </p:cNvPr>
            <p:cNvGrpSpPr/>
            <p:nvPr/>
          </p:nvGrpSpPr>
          <p:grpSpPr>
            <a:xfrm>
              <a:off x="5658922" y="2824811"/>
              <a:ext cx="1076800" cy="404655"/>
              <a:chOff x="5658922" y="2824811"/>
              <a:chExt cx="1076800" cy="404655"/>
            </a:xfrm>
          </p:grpSpPr>
          <p:grpSp>
            <p:nvGrpSpPr>
              <p:cNvPr id="19" name="Google Shape;3496;p55">
                <a:extLst>
                  <a:ext uri="{FF2B5EF4-FFF2-40B4-BE49-F238E27FC236}">
                    <a16:creationId xmlns:a16="http://schemas.microsoft.com/office/drawing/2014/main" id="{F7A30CD0-D7EB-F4A4-2CC3-F9B70BF36F8A}"/>
                  </a:ext>
                </a:extLst>
              </p:cNvPr>
              <p:cNvGrpSpPr/>
              <p:nvPr/>
            </p:nvGrpSpPr>
            <p:grpSpPr>
              <a:xfrm>
                <a:off x="5658922" y="2824811"/>
                <a:ext cx="1076800" cy="404655"/>
                <a:chOff x="5658922" y="2824811"/>
                <a:chExt cx="1076800" cy="404655"/>
              </a:xfrm>
            </p:grpSpPr>
            <p:grpSp>
              <p:nvGrpSpPr>
                <p:cNvPr id="21" name="Google Shape;3497;p55">
                  <a:extLst>
                    <a:ext uri="{FF2B5EF4-FFF2-40B4-BE49-F238E27FC236}">
                      <a16:creationId xmlns:a16="http://schemas.microsoft.com/office/drawing/2014/main" id="{AEBD9752-31EE-8FF9-36D1-D0B7230E11C3}"/>
                    </a:ext>
                  </a:extLst>
                </p:cNvPr>
                <p:cNvGrpSpPr/>
                <p:nvPr/>
              </p:nvGrpSpPr>
              <p:grpSpPr>
                <a:xfrm>
                  <a:off x="5938485" y="2824811"/>
                  <a:ext cx="797237" cy="404655"/>
                  <a:chOff x="5938485" y="2824811"/>
                  <a:chExt cx="797237" cy="404655"/>
                </a:xfrm>
              </p:grpSpPr>
              <p:sp>
                <p:nvSpPr>
                  <p:cNvPr id="23" name="Google Shape;3498;p55">
                    <a:extLst>
                      <a:ext uri="{FF2B5EF4-FFF2-40B4-BE49-F238E27FC236}">
                        <a16:creationId xmlns:a16="http://schemas.microsoft.com/office/drawing/2014/main" id="{23D47F23-8BF2-A221-C792-53B9844826D7}"/>
                      </a:ext>
                    </a:extLst>
                  </p:cNvPr>
                  <p:cNvSpPr/>
                  <p:nvPr/>
                </p:nvSpPr>
                <p:spPr>
                  <a:xfrm>
                    <a:off x="6137952" y="2824811"/>
                    <a:ext cx="597771" cy="301698"/>
                  </a:xfrm>
                  <a:custGeom>
                    <a:avLst/>
                    <a:gdLst/>
                    <a:ahLst/>
                    <a:cxnLst/>
                    <a:rect l="l" t="t" r="r" b="b"/>
                    <a:pathLst>
                      <a:path w="14253" h="7194" extrusionOk="0">
                        <a:moveTo>
                          <a:pt x="1" y="1"/>
                        </a:moveTo>
                        <a:lnTo>
                          <a:pt x="1" y="1255"/>
                        </a:lnTo>
                        <a:cubicBezTo>
                          <a:pt x="1972" y="1256"/>
                          <a:pt x="3570" y="2856"/>
                          <a:pt x="3570" y="4826"/>
                        </a:cubicBezTo>
                        <a:lnTo>
                          <a:pt x="3570" y="4827"/>
                        </a:lnTo>
                        <a:cubicBezTo>
                          <a:pt x="3570" y="4994"/>
                          <a:pt x="3578" y="5160"/>
                          <a:pt x="3594" y="5322"/>
                        </a:cubicBezTo>
                        <a:cubicBezTo>
                          <a:pt x="3703" y="6385"/>
                          <a:pt x="4598" y="7194"/>
                          <a:pt x="5668" y="7194"/>
                        </a:cubicBezTo>
                        <a:lnTo>
                          <a:pt x="14253" y="7194"/>
                        </a:lnTo>
                        <a:lnTo>
                          <a:pt x="14253" y="6015"/>
                        </a:lnTo>
                        <a:lnTo>
                          <a:pt x="5982" y="6017"/>
                        </a:lnTo>
                        <a:cubicBezTo>
                          <a:pt x="5333" y="6017"/>
                          <a:pt x="4819" y="5485"/>
                          <a:pt x="4821" y="4838"/>
                        </a:cubicBezTo>
                        <a:lnTo>
                          <a:pt x="4821" y="4826"/>
                        </a:lnTo>
                        <a:cubicBezTo>
                          <a:pt x="4821" y="2163"/>
                          <a:pt x="2662" y="2"/>
                          <a:pt x="1"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499;p55">
                    <a:extLst>
                      <a:ext uri="{FF2B5EF4-FFF2-40B4-BE49-F238E27FC236}">
                        <a16:creationId xmlns:a16="http://schemas.microsoft.com/office/drawing/2014/main" id="{1D7C0592-8DD7-8D43-74F1-23E0D6CF52E7}"/>
                      </a:ext>
                    </a:extLst>
                  </p:cNvPr>
                  <p:cNvSpPr/>
                  <p:nvPr/>
                </p:nvSpPr>
                <p:spPr>
                  <a:xfrm>
                    <a:off x="5938485" y="2824811"/>
                    <a:ext cx="202151" cy="404655"/>
                  </a:xfrm>
                  <a:custGeom>
                    <a:avLst/>
                    <a:gdLst/>
                    <a:ahLst/>
                    <a:cxnLst/>
                    <a:rect l="l" t="t" r="r" b="b"/>
                    <a:pathLst>
                      <a:path w="4820" h="9649" extrusionOk="0">
                        <a:moveTo>
                          <a:pt x="4819" y="1"/>
                        </a:moveTo>
                        <a:cubicBezTo>
                          <a:pt x="2161" y="4"/>
                          <a:pt x="1" y="2167"/>
                          <a:pt x="1" y="4827"/>
                        </a:cubicBezTo>
                        <a:cubicBezTo>
                          <a:pt x="1" y="6565"/>
                          <a:pt x="934" y="8168"/>
                          <a:pt x="2446" y="9023"/>
                        </a:cubicBezTo>
                        <a:cubicBezTo>
                          <a:pt x="3141" y="9418"/>
                          <a:pt x="3924" y="9634"/>
                          <a:pt x="4725" y="9649"/>
                        </a:cubicBezTo>
                        <a:cubicBezTo>
                          <a:pt x="4757" y="9649"/>
                          <a:pt x="4789" y="9647"/>
                          <a:pt x="4819" y="9647"/>
                        </a:cubicBezTo>
                        <a:lnTo>
                          <a:pt x="4819" y="8398"/>
                        </a:lnTo>
                        <a:cubicBezTo>
                          <a:pt x="4787" y="8398"/>
                          <a:pt x="4757" y="8398"/>
                          <a:pt x="4725" y="8397"/>
                        </a:cubicBezTo>
                        <a:lnTo>
                          <a:pt x="4723" y="8397"/>
                        </a:lnTo>
                        <a:cubicBezTo>
                          <a:pt x="2742" y="8342"/>
                          <a:pt x="1165" y="6672"/>
                          <a:pt x="1256" y="4657"/>
                        </a:cubicBezTo>
                        <a:cubicBezTo>
                          <a:pt x="1340" y="2818"/>
                          <a:pt x="2843" y="1327"/>
                          <a:pt x="4685" y="1255"/>
                        </a:cubicBezTo>
                        <a:cubicBezTo>
                          <a:pt x="4730" y="1253"/>
                          <a:pt x="4774" y="1253"/>
                          <a:pt x="4819" y="1253"/>
                        </a:cubicBezTo>
                        <a:lnTo>
                          <a:pt x="4819" y="1"/>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3500;p55">
                  <a:extLst>
                    <a:ext uri="{FF2B5EF4-FFF2-40B4-BE49-F238E27FC236}">
                      <a16:creationId xmlns:a16="http://schemas.microsoft.com/office/drawing/2014/main" id="{40997524-F599-1FD1-BDCA-C1FC53F9640F}"/>
                    </a:ext>
                  </a:extLst>
                </p:cNvPr>
                <p:cNvSpPr/>
                <p:nvPr/>
              </p:nvSpPr>
              <p:spPr>
                <a:xfrm>
                  <a:off x="5658922" y="2934478"/>
                  <a:ext cx="367688" cy="187838"/>
                </a:xfrm>
                <a:custGeom>
                  <a:avLst/>
                  <a:gdLst/>
                  <a:ahLst/>
                  <a:cxnLst/>
                  <a:rect l="l" t="t" r="r" b="b"/>
                  <a:pathLst>
                    <a:path w="8767" h="4479" extrusionOk="0">
                      <a:moveTo>
                        <a:pt x="2123" y="1"/>
                      </a:moveTo>
                      <a:cubicBezTo>
                        <a:pt x="952" y="1"/>
                        <a:pt x="1" y="950"/>
                        <a:pt x="1" y="2123"/>
                      </a:cubicBezTo>
                      <a:lnTo>
                        <a:pt x="1" y="2356"/>
                      </a:lnTo>
                      <a:cubicBezTo>
                        <a:pt x="1" y="3527"/>
                        <a:pt x="952" y="4478"/>
                        <a:pt x="2123" y="4478"/>
                      </a:cubicBezTo>
                      <a:lnTo>
                        <a:pt x="8766" y="4478"/>
                      </a:lnTo>
                      <a:cubicBezTo>
                        <a:pt x="7702" y="3181"/>
                        <a:pt x="7684" y="1319"/>
                        <a:pt x="8723" y="1"/>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3501;p55">
                <a:extLst>
                  <a:ext uri="{FF2B5EF4-FFF2-40B4-BE49-F238E27FC236}">
                    <a16:creationId xmlns:a16="http://schemas.microsoft.com/office/drawing/2014/main" id="{265A426E-E689-9968-F15A-611324CA7D5E}"/>
                  </a:ext>
                </a:extLst>
              </p:cNvPr>
              <p:cNvSpPr/>
              <p:nvPr/>
            </p:nvSpPr>
            <p:spPr>
              <a:xfrm>
                <a:off x="6047361" y="2932675"/>
                <a:ext cx="192001" cy="191990"/>
              </a:xfrm>
              <a:custGeom>
                <a:avLst/>
                <a:gdLst/>
                <a:ahLst/>
                <a:cxnLst/>
                <a:rect l="l" t="t" r="r" b="b"/>
                <a:pathLst>
                  <a:path w="4578" h="4578" extrusionOk="0">
                    <a:moveTo>
                      <a:pt x="2289" y="1"/>
                    </a:moveTo>
                    <a:cubicBezTo>
                      <a:pt x="1026" y="1"/>
                      <a:pt x="1" y="1024"/>
                      <a:pt x="1" y="2289"/>
                    </a:cubicBezTo>
                    <a:cubicBezTo>
                      <a:pt x="1" y="3552"/>
                      <a:pt x="1026" y="4577"/>
                      <a:pt x="2289" y="4577"/>
                    </a:cubicBezTo>
                    <a:cubicBezTo>
                      <a:pt x="3552" y="4577"/>
                      <a:pt x="4577" y="3552"/>
                      <a:pt x="4577" y="2289"/>
                    </a:cubicBezTo>
                    <a:cubicBezTo>
                      <a:pt x="4577" y="1024"/>
                      <a:pt x="3552" y="1"/>
                      <a:pt x="2289"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502;p55">
              <a:extLst>
                <a:ext uri="{FF2B5EF4-FFF2-40B4-BE49-F238E27FC236}">
                  <a16:creationId xmlns:a16="http://schemas.microsoft.com/office/drawing/2014/main" id="{77BDE82E-1F44-13FE-9457-5E426E002931}"/>
                </a:ext>
              </a:extLst>
            </p:cNvPr>
            <p:cNvGrpSpPr/>
            <p:nvPr/>
          </p:nvGrpSpPr>
          <p:grpSpPr>
            <a:xfrm>
              <a:off x="5190863" y="3528942"/>
              <a:ext cx="1078026" cy="404739"/>
              <a:chOff x="5190863" y="3528942"/>
              <a:chExt cx="1078026" cy="404739"/>
            </a:xfrm>
          </p:grpSpPr>
          <p:sp>
            <p:nvSpPr>
              <p:cNvPr id="15" name="Google Shape;3503;p55">
                <a:extLst>
                  <a:ext uri="{FF2B5EF4-FFF2-40B4-BE49-F238E27FC236}">
                    <a16:creationId xmlns:a16="http://schemas.microsoft.com/office/drawing/2014/main" id="{480A86EF-BB83-9BD6-CAC8-DD599869F1BE}"/>
                  </a:ext>
                </a:extLst>
              </p:cNvPr>
              <p:cNvSpPr/>
              <p:nvPr/>
            </p:nvSpPr>
            <p:spPr>
              <a:xfrm>
                <a:off x="5694436" y="3635379"/>
                <a:ext cx="192001" cy="191990"/>
              </a:xfrm>
              <a:custGeom>
                <a:avLst/>
                <a:gdLst/>
                <a:ahLst/>
                <a:cxnLst/>
                <a:rect l="l" t="t" r="r" b="b"/>
                <a:pathLst>
                  <a:path w="4578" h="4578" extrusionOk="0">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3504;p55">
                <a:extLst>
                  <a:ext uri="{FF2B5EF4-FFF2-40B4-BE49-F238E27FC236}">
                    <a16:creationId xmlns:a16="http://schemas.microsoft.com/office/drawing/2014/main" id="{524ABB45-D33A-0D66-F1A5-3D40F4DF1A86}"/>
                  </a:ext>
                </a:extLst>
              </p:cNvPr>
              <p:cNvGrpSpPr/>
              <p:nvPr/>
            </p:nvGrpSpPr>
            <p:grpSpPr>
              <a:xfrm>
                <a:off x="5190863" y="3528942"/>
                <a:ext cx="1078026" cy="404739"/>
                <a:chOff x="5190863" y="3528942"/>
                <a:chExt cx="1078026" cy="404739"/>
              </a:xfrm>
            </p:grpSpPr>
            <p:sp>
              <p:nvSpPr>
                <p:cNvPr id="17" name="Google Shape;3505;p55">
                  <a:extLst>
                    <a:ext uri="{FF2B5EF4-FFF2-40B4-BE49-F238E27FC236}">
                      <a16:creationId xmlns:a16="http://schemas.microsoft.com/office/drawing/2014/main" id="{79CB35D5-4BB1-ED88-C581-B0EB4EDBE44D}"/>
                    </a:ext>
                  </a:extLst>
                </p:cNvPr>
                <p:cNvSpPr/>
                <p:nvPr/>
              </p:nvSpPr>
              <p:spPr>
                <a:xfrm>
                  <a:off x="5190863" y="3528942"/>
                  <a:ext cx="800551" cy="404739"/>
                </a:xfrm>
                <a:custGeom>
                  <a:avLst/>
                  <a:gdLst/>
                  <a:ahLst/>
                  <a:cxnLst/>
                  <a:rect l="l" t="t" r="r" b="b"/>
                  <a:pathLst>
                    <a:path w="19088" h="9651" extrusionOk="0">
                      <a:moveTo>
                        <a:pt x="14266" y="1"/>
                      </a:moveTo>
                      <a:lnTo>
                        <a:pt x="14266" y="1253"/>
                      </a:lnTo>
                      <a:cubicBezTo>
                        <a:pt x="14298" y="1253"/>
                        <a:pt x="14330" y="1253"/>
                        <a:pt x="14362" y="1255"/>
                      </a:cubicBezTo>
                      <a:cubicBezTo>
                        <a:pt x="16314" y="1309"/>
                        <a:pt x="17861" y="2922"/>
                        <a:pt x="17833" y="4874"/>
                      </a:cubicBezTo>
                      <a:cubicBezTo>
                        <a:pt x="17808" y="6827"/>
                        <a:pt x="16218" y="8396"/>
                        <a:pt x="14266" y="8398"/>
                      </a:cubicBezTo>
                      <a:lnTo>
                        <a:pt x="14261" y="8398"/>
                      </a:lnTo>
                      <a:cubicBezTo>
                        <a:pt x="12331" y="8398"/>
                        <a:pt x="10757" y="6867"/>
                        <a:pt x="10691" y="4952"/>
                      </a:cubicBezTo>
                      <a:lnTo>
                        <a:pt x="10691" y="4950"/>
                      </a:lnTo>
                      <a:cubicBezTo>
                        <a:pt x="10688" y="4909"/>
                        <a:pt x="10688" y="4867"/>
                        <a:pt x="10688" y="4825"/>
                      </a:cubicBezTo>
                      <a:cubicBezTo>
                        <a:pt x="10688" y="4784"/>
                        <a:pt x="10688" y="4744"/>
                        <a:pt x="10691" y="4704"/>
                      </a:cubicBezTo>
                      <a:lnTo>
                        <a:pt x="10691" y="4680"/>
                      </a:lnTo>
                      <a:cubicBezTo>
                        <a:pt x="10653" y="3432"/>
                        <a:pt x="9614" y="2446"/>
                        <a:pt x="8364" y="2446"/>
                      </a:cubicBezTo>
                      <a:cubicBezTo>
                        <a:pt x="8363" y="2446"/>
                        <a:pt x="8362" y="2446"/>
                        <a:pt x="8361" y="2446"/>
                      </a:cubicBezTo>
                      <a:cubicBezTo>
                        <a:pt x="6936" y="2446"/>
                        <a:pt x="2798" y="2449"/>
                        <a:pt x="1" y="2449"/>
                      </a:cubicBezTo>
                      <a:lnTo>
                        <a:pt x="1" y="3626"/>
                      </a:lnTo>
                      <a:lnTo>
                        <a:pt x="8387" y="3626"/>
                      </a:lnTo>
                      <a:cubicBezTo>
                        <a:pt x="8978" y="3626"/>
                        <a:pt x="9452" y="4113"/>
                        <a:pt x="9438" y="4704"/>
                      </a:cubicBezTo>
                      <a:lnTo>
                        <a:pt x="9438" y="4715"/>
                      </a:lnTo>
                      <a:cubicBezTo>
                        <a:pt x="9438" y="4752"/>
                        <a:pt x="9438" y="4789"/>
                        <a:pt x="9438" y="4825"/>
                      </a:cubicBezTo>
                      <a:cubicBezTo>
                        <a:pt x="9438" y="4862"/>
                        <a:pt x="9438" y="4901"/>
                        <a:pt x="9438" y="4939"/>
                      </a:cubicBezTo>
                      <a:cubicBezTo>
                        <a:pt x="9498" y="7558"/>
                        <a:pt x="11639" y="9650"/>
                        <a:pt x="14259" y="9650"/>
                      </a:cubicBezTo>
                      <a:cubicBezTo>
                        <a:pt x="14260" y="9650"/>
                        <a:pt x="14261" y="9650"/>
                        <a:pt x="14262" y="9650"/>
                      </a:cubicBezTo>
                      <a:lnTo>
                        <a:pt x="14267" y="9650"/>
                      </a:lnTo>
                      <a:cubicBezTo>
                        <a:pt x="16929" y="9647"/>
                        <a:pt x="19087" y="7488"/>
                        <a:pt x="19087" y="4825"/>
                      </a:cubicBezTo>
                      <a:cubicBezTo>
                        <a:pt x="19087" y="3088"/>
                        <a:pt x="18154" y="1484"/>
                        <a:pt x="16640" y="628"/>
                      </a:cubicBezTo>
                      <a:cubicBezTo>
                        <a:pt x="15945" y="233"/>
                        <a:pt x="15162" y="17"/>
                        <a:pt x="14362" y="2"/>
                      </a:cubicBezTo>
                      <a:cubicBezTo>
                        <a:pt x="14330" y="2"/>
                        <a:pt x="14298" y="1"/>
                        <a:pt x="1426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06;p55">
                  <a:extLst>
                    <a:ext uri="{FF2B5EF4-FFF2-40B4-BE49-F238E27FC236}">
                      <a16:creationId xmlns:a16="http://schemas.microsoft.com/office/drawing/2014/main" id="{5B56B966-58D4-DAEA-0A10-A48CA9BA34E4}"/>
                    </a:ext>
                  </a:extLst>
                </p:cNvPr>
                <p:cNvSpPr/>
                <p:nvPr/>
              </p:nvSpPr>
              <p:spPr>
                <a:xfrm>
                  <a:off x="5905730" y="3637351"/>
                  <a:ext cx="363158" cy="187796"/>
                </a:xfrm>
                <a:custGeom>
                  <a:avLst/>
                  <a:gdLst/>
                  <a:ahLst/>
                  <a:cxnLst/>
                  <a:rect l="l" t="t" r="r" b="b"/>
                  <a:pathLst>
                    <a:path w="8659" h="4478" extrusionOk="0">
                      <a:moveTo>
                        <a:pt x="0" y="0"/>
                      </a:moveTo>
                      <a:cubicBezTo>
                        <a:pt x="1051" y="1307"/>
                        <a:pt x="1051" y="3169"/>
                        <a:pt x="0" y="4478"/>
                      </a:cubicBezTo>
                      <a:lnTo>
                        <a:pt x="6537" y="4478"/>
                      </a:lnTo>
                      <a:cubicBezTo>
                        <a:pt x="7708" y="4478"/>
                        <a:pt x="8659" y="3526"/>
                        <a:pt x="8659" y="2356"/>
                      </a:cubicBezTo>
                      <a:lnTo>
                        <a:pt x="8659" y="2120"/>
                      </a:lnTo>
                      <a:cubicBezTo>
                        <a:pt x="8657" y="950"/>
                        <a:pt x="7708" y="0"/>
                        <a:pt x="653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7" name="Picture Placeholder 36">
            <a:extLst>
              <a:ext uri="{FF2B5EF4-FFF2-40B4-BE49-F238E27FC236}">
                <a16:creationId xmlns:a16="http://schemas.microsoft.com/office/drawing/2014/main" id="{46F7A3AA-2644-CE3A-5932-A5E68673B469}"/>
              </a:ext>
            </a:extLst>
          </p:cNvPr>
          <p:cNvSpPr>
            <a:spLocks noGrp="1"/>
          </p:cNvSpPr>
          <p:nvPr>
            <p:ph type="pic" sz="quarter" idx="14" hasCustomPrompt="1"/>
          </p:nvPr>
        </p:nvSpPr>
        <p:spPr>
          <a:xfrm>
            <a:off x="3368525" y="1070718"/>
            <a:ext cx="796988" cy="796987"/>
          </a:xfrm>
          <a:prstGeom prst="ellipse">
            <a:avLst/>
          </a:prstGeom>
        </p:spPr>
        <p:txBody>
          <a:bodyPr anchor="ctr">
            <a:normAutofit/>
          </a:bodyPr>
          <a:lstStyle>
            <a:lvl1pPr algn="ctr">
              <a:defRPr sz="900">
                <a:solidFill>
                  <a:srgbClr val="C00000"/>
                </a:solidFill>
              </a:defRPr>
            </a:lvl1pPr>
          </a:lstStyle>
          <a:p>
            <a:r>
              <a:rPr lang="en-GB" dirty="0"/>
              <a:t>Click to add picture</a:t>
            </a:r>
            <a:endParaRPr lang="en-ZA" dirty="0"/>
          </a:p>
        </p:txBody>
      </p:sp>
      <p:sp>
        <p:nvSpPr>
          <p:cNvPr id="38" name="Picture Placeholder 36">
            <a:extLst>
              <a:ext uri="{FF2B5EF4-FFF2-40B4-BE49-F238E27FC236}">
                <a16:creationId xmlns:a16="http://schemas.microsoft.com/office/drawing/2014/main" id="{5A8B5DA2-A7DA-1C3A-D5A2-DA0DBBB2BE9C}"/>
              </a:ext>
            </a:extLst>
          </p:cNvPr>
          <p:cNvSpPr>
            <a:spLocks noGrp="1"/>
          </p:cNvSpPr>
          <p:nvPr>
            <p:ph type="pic" sz="quarter" idx="15" hasCustomPrompt="1"/>
          </p:nvPr>
        </p:nvSpPr>
        <p:spPr>
          <a:xfrm>
            <a:off x="1977036" y="2464024"/>
            <a:ext cx="796988" cy="796987"/>
          </a:xfrm>
          <a:prstGeom prst="ellipse">
            <a:avLst/>
          </a:prstGeom>
        </p:spPr>
        <p:txBody>
          <a:bodyPr anchor="ctr">
            <a:normAutofit/>
          </a:bodyPr>
          <a:lstStyle>
            <a:lvl1pPr algn="ctr">
              <a:defRPr sz="900">
                <a:solidFill>
                  <a:srgbClr val="C00000"/>
                </a:solidFill>
              </a:defRPr>
            </a:lvl1pPr>
          </a:lstStyle>
          <a:p>
            <a:r>
              <a:rPr lang="en-GB" dirty="0"/>
              <a:t>Click to add picture</a:t>
            </a:r>
            <a:endParaRPr lang="en-ZA" dirty="0"/>
          </a:p>
        </p:txBody>
      </p:sp>
      <p:sp>
        <p:nvSpPr>
          <p:cNvPr id="39" name="Picture Placeholder 36">
            <a:extLst>
              <a:ext uri="{FF2B5EF4-FFF2-40B4-BE49-F238E27FC236}">
                <a16:creationId xmlns:a16="http://schemas.microsoft.com/office/drawing/2014/main" id="{107556B9-6002-ABEB-8CBA-33F04713F7D1}"/>
              </a:ext>
            </a:extLst>
          </p:cNvPr>
          <p:cNvSpPr>
            <a:spLocks noGrp="1"/>
          </p:cNvSpPr>
          <p:nvPr>
            <p:ph type="pic" sz="quarter" idx="16" hasCustomPrompt="1"/>
          </p:nvPr>
        </p:nvSpPr>
        <p:spPr>
          <a:xfrm>
            <a:off x="3350590" y="2464550"/>
            <a:ext cx="796988" cy="796987"/>
          </a:xfrm>
          <a:prstGeom prst="ellipse">
            <a:avLst/>
          </a:prstGeom>
        </p:spPr>
        <p:txBody>
          <a:bodyPr anchor="ctr">
            <a:normAutofit/>
          </a:bodyPr>
          <a:lstStyle>
            <a:lvl1pPr algn="ctr">
              <a:defRPr sz="900">
                <a:solidFill>
                  <a:srgbClr val="C00000"/>
                </a:solidFill>
              </a:defRPr>
            </a:lvl1pPr>
          </a:lstStyle>
          <a:p>
            <a:r>
              <a:rPr lang="en-GB" dirty="0"/>
              <a:t>Click to add picture</a:t>
            </a:r>
            <a:endParaRPr lang="en-ZA" dirty="0"/>
          </a:p>
        </p:txBody>
      </p:sp>
      <p:sp>
        <p:nvSpPr>
          <p:cNvPr id="40" name="Picture Placeholder 36">
            <a:extLst>
              <a:ext uri="{FF2B5EF4-FFF2-40B4-BE49-F238E27FC236}">
                <a16:creationId xmlns:a16="http://schemas.microsoft.com/office/drawing/2014/main" id="{D8A6B0EB-0985-674D-8212-33B30A1433EC}"/>
              </a:ext>
            </a:extLst>
          </p:cNvPr>
          <p:cNvSpPr>
            <a:spLocks noGrp="1"/>
          </p:cNvSpPr>
          <p:nvPr>
            <p:ph type="pic" sz="quarter" idx="17" hasCustomPrompt="1"/>
          </p:nvPr>
        </p:nvSpPr>
        <p:spPr>
          <a:xfrm>
            <a:off x="1968960" y="3867443"/>
            <a:ext cx="796988" cy="796987"/>
          </a:xfrm>
          <a:prstGeom prst="ellipse">
            <a:avLst/>
          </a:prstGeom>
        </p:spPr>
        <p:txBody>
          <a:bodyPr anchor="ctr">
            <a:normAutofit/>
          </a:bodyPr>
          <a:lstStyle>
            <a:lvl1pPr algn="ctr">
              <a:defRPr sz="900">
                <a:solidFill>
                  <a:srgbClr val="C00000"/>
                </a:solidFill>
              </a:defRPr>
            </a:lvl1pPr>
          </a:lstStyle>
          <a:p>
            <a:r>
              <a:rPr lang="en-GB" dirty="0"/>
              <a:t>Click to add picture</a:t>
            </a:r>
            <a:endParaRPr lang="en-ZA" dirty="0"/>
          </a:p>
        </p:txBody>
      </p:sp>
      <p:sp>
        <p:nvSpPr>
          <p:cNvPr id="74" name="Text Placeholder 7"/>
          <p:cNvSpPr>
            <a:spLocks noGrp="1"/>
          </p:cNvSpPr>
          <p:nvPr userDrawn="1">
            <p:ph type="body" sz="quarter" idx="13" hasCustomPrompt="1"/>
          </p:nvPr>
        </p:nvSpPr>
        <p:spPr>
          <a:xfrm>
            <a:off x="1956685" y="1252342"/>
            <a:ext cx="1157792" cy="508952"/>
          </a:xfrm>
          <a:prstGeom prst="rect">
            <a:avLst/>
          </a:prstGeom>
        </p:spPr>
        <p:txBody>
          <a:bodyPr>
            <a:noAutofit/>
          </a:bodyPr>
          <a:lstStyle>
            <a:lvl1pPr algn="ctr">
              <a:defRPr sz="1400" b="1">
                <a:latin typeface="Arial" panose="020B0604020202020204" pitchFamily="34" charset="0"/>
                <a:cs typeface="Arial" panose="020B0604020202020204" pitchFamily="34" charset="0"/>
              </a:defRPr>
            </a:lvl1pPr>
          </a:lstStyle>
          <a:p>
            <a:pPr lvl="0"/>
            <a:r>
              <a:rPr lang="en-US" dirty="0"/>
              <a:t>Enter item </a:t>
            </a:r>
          </a:p>
          <a:p>
            <a:pPr lvl="0"/>
            <a:r>
              <a:rPr lang="en-US" dirty="0"/>
              <a:t>name here</a:t>
            </a:r>
          </a:p>
        </p:txBody>
      </p:sp>
      <p:sp>
        <p:nvSpPr>
          <p:cNvPr id="41" name="Text Placeholder 7">
            <a:extLst>
              <a:ext uri="{FF2B5EF4-FFF2-40B4-BE49-F238E27FC236}">
                <a16:creationId xmlns:a16="http://schemas.microsoft.com/office/drawing/2014/main" id="{1E2F8ABE-ED3F-D961-D1A1-38577BA6DD11}"/>
              </a:ext>
            </a:extLst>
          </p:cNvPr>
          <p:cNvSpPr>
            <a:spLocks noGrp="1"/>
          </p:cNvSpPr>
          <p:nvPr>
            <p:ph type="body" sz="quarter" idx="18" hasCustomPrompt="1"/>
          </p:nvPr>
        </p:nvSpPr>
        <p:spPr>
          <a:xfrm>
            <a:off x="495209" y="2652513"/>
            <a:ext cx="1157792" cy="508952"/>
          </a:xfrm>
          <a:prstGeom prst="rect">
            <a:avLst/>
          </a:prstGeom>
        </p:spPr>
        <p:txBody>
          <a:bodyPr>
            <a:noAutofit/>
          </a:bodyPr>
          <a:lstStyle>
            <a:lvl1pPr algn="ctr">
              <a:defRPr sz="1400" b="1">
                <a:latin typeface="Arial" panose="020B0604020202020204" pitchFamily="34" charset="0"/>
                <a:cs typeface="Arial" panose="020B0604020202020204" pitchFamily="34" charset="0"/>
              </a:defRPr>
            </a:lvl1pPr>
          </a:lstStyle>
          <a:p>
            <a:pPr lvl="0"/>
            <a:r>
              <a:rPr lang="en-US" dirty="0"/>
              <a:t>Enter item </a:t>
            </a:r>
          </a:p>
          <a:p>
            <a:pPr lvl="0"/>
            <a:r>
              <a:rPr lang="en-US" dirty="0"/>
              <a:t>name here</a:t>
            </a:r>
          </a:p>
        </p:txBody>
      </p:sp>
      <p:sp>
        <p:nvSpPr>
          <p:cNvPr id="44" name="Text Placeholder 7">
            <a:extLst>
              <a:ext uri="{FF2B5EF4-FFF2-40B4-BE49-F238E27FC236}">
                <a16:creationId xmlns:a16="http://schemas.microsoft.com/office/drawing/2014/main" id="{8CE44A1B-51B4-E00D-8217-A225174E78C7}"/>
              </a:ext>
            </a:extLst>
          </p:cNvPr>
          <p:cNvSpPr>
            <a:spLocks noGrp="1"/>
          </p:cNvSpPr>
          <p:nvPr>
            <p:ph type="body" sz="quarter" idx="20" hasCustomPrompt="1"/>
          </p:nvPr>
        </p:nvSpPr>
        <p:spPr>
          <a:xfrm>
            <a:off x="4426504" y="2645236"/>
            <a:ext cx="1157792" cy="508952"/>
          </a:xfrm>
          <a:prstGeom prst="rect">
            <a:avLst/>
          </a:prstGeom>
        </p:spPr>
        <p:txBody>
          <a:bodyPr>
            <a:noAutofit/>
          </a:bodyPr>
          <a:lstStyle>
            <a:lvl1pPr algn="ctr">
              <a:defRPr sz="1400" b="1">
                <a:solidFill>
                  <a:schemeClr val="bg1"/>
                </a:solidFill>
                <a:latin typeface="Arial" panose="020B0604020202020204" pitchFamily="34" charset="0"/>
                <a:cs typeface="Arial" panose="020B0604020202020204" pitchFamily="34" charset="0"/>
              </a:defRPr>
            </a:lvl1pPr>
          </a:lstStyle>
          <a:p>
            <a:pPr lvl="0"/>
            <a:r>
              <a:rPr lang="en-US" dirty="0"/>
              <a:t>Enter item </a:t>
            </a:r>
          </a:p>
          <a:p>
            <a:pPr lvl="0"/>
            <a:r>
              <a:rPr lang="en-US" dirty="0"/>
              <a:t>name here</a:t>
            </a:r>
          </a:p>
        </p:txBody>
      </p:sp>
      <p:sp>
        <p:nvSpPr>
          <p:cNvPr id="45" name="Text Placeholder 7">
            <a:extLst>
              <a:ext uri="{FF2B5EF4-FFF2-40B4-BE49-F238E27FC236}">
                <a16:creationId xmlns:a16="http://schemas.microsoft.com/office/drawing/2014/main" id="{25953924-A081-556D-1A4A-FDB2228D5517}"/>
              </a:ext>
            </a:extLst>
          </p:cNvPr>
          <p:cNvSpPr>
            <a:spLocks noGrp="1"/>
          </p:cNvSpPr>
          <p:nvPr>
            <p:ph type="body" sz="quarter" idx="21" hasCustomPrompt="1"/>
          </p:nvPr>
        </p:nvSpPr>
        <p:spPr>
          <a:xfrm>
            <a:off x="3062123" y="4035956"/>
            <a:ext cx="1157792" cy="508952"/>
          </a:xfrm>
          <a:prstGeom prst="rect">
            <a:avLst/>
          </a:prstGeom>
        </p:spPr>
        <p:txBody>
          <a:bodyPr>
            <a:noAutofit/>
          </a:bodyPr>
          <a:lstStyle>
            <a:lvl1pPr algn="ctr">
              <a:defRPr sz="1400" b="1">
                <a:solidFill>
                  <a:schemeClr val="accent6"/>
                </a:solidFill>
                <a:latin typeface="Arial" panose="020B0604020202020204" pitchFamily="34" charset="0"/>
                <a:cs typeface="Arial" panose="020B0604020202020204" pitchFamily="34" charset="0"/>
              </a:defRPr>
            </a:lvl1pPr>
          </a:lstStyle>
          <a:p>
            <a:pPr lvl="0"/>
            <a:r>
              <a:rPr lang="en-US" dirty="0"/>
              <a:t>Enter item </a:t>
            </a:r>
          </a:p>
          <a:p>
            <a:pPr lvl="0"/>
            <a:r>
              <a:rPr lang="en-US" dirty="0"/>
              <a:t>name here</a:t>
            </a:r>
          </a:p>
        </p:txBody>
      </p:sp>
      <p:pic>
        <p:nvPicPr>
          <p:cNvPr id="14" name="Picture 13">
            <a:extLst>
              <a:ext uri="{FF2B5EF4-FFF2-40B4-BE49-F238E27FC236}">
                <a16:creationId xmlns:a16="http://schemas.microsoft.com/office/drawing/2014/main" id="{6A645B18-1D74-7704-CA85-ABCE4DD79503}"/>
              </a:ext>
            </a:extLst>
          </p:cNvPr>
          <p:cNvPicPr>
            <a:picLocks noGrp="1" noRot="1" noChangeAspect="1" noMove="1" noResize="1" noEditPoints="1" noAdjustHandles="1" noChangeArrowheads="1" noChangeShapeType="1" noCrop="1"/>
          </p:cNvPicPr>
          <p:nvPr userDrawn="1"/>
        </p:nvPicPr>
        <p:blipFill>
          <a:blip r:embed="rId2"/>
          <a:srcRect/>
          <a:stretch/>
        </p:blipFill>
        <p:spPr>
          <a:xfrm>
            <a:off x="112932" y="5044841"/>
            <a:ext cx="172624" cy="23016"/>
          </a:xfrm>
          <a:prstGeom prst="rect">
            <a:avLst/>
          </a:prstGeom>
        </p:spPr>
      </p:pic>
    </p:spTree>
    <p:extLst>
      <p:ext uri="{BB962C8B-B14F-4D97-AF65-F5344CB8AC3E}">
        <p14:creationId xmlns:p14="http://schemas.microsoft.com/office/powerpoint/2010/main" val="317928544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slide" preserve="1" userDrawn="1">
  <p:cSld name="Hexagon Pic Diagram (4)">
    <p:spTree>
      <p:nvGrpSpPr>
        <p:cNvPr id="1" name="Shape 353"/>
        <p:cNvGrpSpPr/>
        <p:nvPr/>
      </p:nvGrpSpPr>
      <p:grpSpPr>
        <a:xfrm>
          <a:off x="0" y="0"/>
          <a:ext cx="0" cy="0"/>
          <a:chOff x="0" y="0"/>
          <a:chExt cx="0" cy="0"/>
        </a:xfrm>
      </p:grpSpPr>
      <p:grpSp>
        <p:nvGrpSpPr>
          <p:cNvPr id="29" name="Group 28"/>
          <p:cNvGrpSpPr/>
          <p:nvPr userDrawn="1"/>
        </p:nvGrpSpPr>
        <p:grpSpPr>
          <a:xfrm>
            <a:off x="0" y="496018"/>
            <a:ext cx="9144099" cy="4647482"/>
            <a:chOff x="0" y="414291"/>
            <a:chExt cx="9144099" cy="4729208"/>
          </a:xfrm>
          <a:gradFill flip="none" rotWithShape="1">
            <a:gsLst>
              <a:gs pos="0">
                <a:schemeClr val="accent1">
                  <a:tint val="66000"/>
                  <a:satMod val="160000"/>
                </a:schemeClr>
              </a:gs>
              <a:gs pos="39000">
                <a:schemeClr val="accent1">
                  <a:tint val="44500"/>
                  <a:satMod val="160000"/>
                </a:schemeClr>
              </a:gs>
              <a:gs pos="99085">
                <a:schemeClr val="bg1"/>
              </a:gs>
              <a:gs pos="75000">
                <a:schemeClr val="accent1">
                  <a:tint val="23500"/>
                  <a:satMod val="160000"/>
                </a:schemeClr>
              </a:gs>
            </a:gsLst>
            <a:lin ang="16200000" scaled="1"/>
            <a:tileRect/>
          </a:gradFill>
        </p:grpSpPr>
        <p:sp>
          <p:nvSpPr>
            <p:cNvPr id="34" name="Rectangle 33"/>
            <p:cNvSpPr/>
            <p:nvPr userDrawn="1"/>
          </p:nvSpPr>
          <p:spPr>
            <a:xfrm>
              <a:off x="99" y="414291"/>
              <a:ext cx="9144000" cy="47292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5" name="Rectangle 34"/>
            <p:cNvSpPr/>
            <p:nvPr userDrawn="1"/>
          </p:nvSpPr>
          <p:spPr>
            <a:xfrm>
              <a:off x="0" y="414294"/>
              <a:ext cx="511728" cy="8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8" name="Group 7"/>
          <p:cNvGrpSpPr/>
          <p:nvPr userDrawn="1"/>
        </p:nvGrpSpPr>
        <p:grpSpPr>
          <a:xfrm>
            <a:off x="450166" y="2018543"/>
            <a:ext cx="7952509" cy="1715970"/>
            <a:chOff x="450166" y="2018543"/>
            <a:chExt cx="7952509" cy="1715970"/>
          </a:xfrm>
        </p:grpSpPr>
        <p:sp>
          <p:nvSpPr>
            <p:cNvPr id="2" name="Hexagon 1"/>
            <p:cNvSpPr/>
            <p:nvPr userDrawn="1"/>
          </p:nvSpPr>
          <p:spPr>
            <a:xfrm>
              <a:off x="450166" y="2018543"/>
              <a:ext cx="1983307" cy="1705920"/>
            </a:xfrm>
            <a:prstGeom prst="hexagon">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Hexagon 35"/>
            <p:cNvSpPr/>
            <p:nvPr userDrawn="1"/>
          </p:nvSpPr>
          <p:spPr>
            <a:xfrm>
              <a:off x="2448129" y="2022484"/>
              <a:ext cx="1983307" cy="1705920"/>
            </a:xfrm>
            <a:prstGeom prst="hexagon">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7" name="Hexagon 36"/>
            <p:cNvSpPr/>
            <p:nvPr userDrawn="1"/>
          </p:nvSpPr>
          <p:spPr>
            <a:xfrm>
              <a:off x="4440121" y="2021095"/>
              <a:ext cx="1983307" cy="1705920"/>
            </a:xfrm>
            <a:prstGeom prst="hexagon">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8" name="Hexagon 37"/>
            <p:cNvSpPr/>
            <p:nvPr userDrawn="1"/>
          </p:nvSpPr>
          <p:spPr>
            <a:xfrm>
              <a:off x="6419368" y="2028593"/>
              <a:ext cx="1983307" cy="1705920"/>
            </a:xfrm>
            <a:prstGeom prst="hexagon">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 name="Google Shape;355;p27"/>
          <p:cNvSpPr txBox="1">
            <a:spLocks noGrp="1"/>
          </p:cNvSpPr>
          <p:nvPr>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b="0">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13" name="Slide Number Placeholder 13"/>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grpSp>
        <p:nvGrpSpPr>
          <p:cNvPr id="10" name="Google Shape;3470;p55"/>
          <p:cNvGrpSpPr/>
          <p:nvPr userDrawn="1"/>
        </p:nvGrpSpPr>
        <p:grpSpPr>
          <a:xfrm>
            <a:off x="476435" y="1227920"/>
            <a:ext cx="7911261" cy="3253922"/>
            <a:chOff x="6777990" y="3710194"/>
            <a:chExt cx="1646915" cy="677381"/>
          </a:xfrm>
        </p:grpSpPr>
        <p:grpSp>
          <p:nvGrpSpPr>
            <p:cNvPr id="11" name="Google Shape;3471;p55"/>
            <p:cNvGrpSpPr/>
            <p:nvPr userDrawn="1"/>
          </p:nvGrpSpPr>
          <p:grpSpPr>
            <a:xfrm>
              <a:off x="6777990" y="3874492"/>
              <a:ext cx="411129" cy="513083"/>
              <a:chOff x="6777990" y="3874492"/>
              <a:chExt cx="411129" cy="513083"/>
            </a:xfrm>
          </p:grpSpPr>
          <p:cxnSp>
            <p:nvCxnSpPr>
              <p:cNvPr id="23" name="Google Shape;3472;p55"/>
              <p:cNvCxnSpPr/>
              <p:nvPr/>
            </p:nvCxnSpPr>
            <p:spPr>
              <a:xfrm>
                <a:off x="6977019" y="4216875"/>
                <a:ext cx="0" cy="170700"/>
              </a:xfrm>
              <a:prstGeom prst="straightConnector1">
                <a:avLst/>
              </a:prstGeom>
              <a:noFill/>
              <a:ln w="19050" cap="flat" cmpd="sng">
                <a:solidFill>
                  <a:schemeClr val="bg1"/>
                </a:solidFill>
                <a:prstDash val="solid"/>
                <a:round/>
                <a:headEnd type="none" w="med" len="med"/>
                <a:tailEnd type="diamond" w="med" len="med"/>
              </a:ln>
            </p:spPr>
          </p:cxnSp>
          <p:sp>
            <p:nvSpPr>
              <p:cNvPr id="24" name="Google Shape;3473;p55"/>
              <p:cNvSpPr/>
              <p:nvPr userDrawn="1"/>
            </p:nvSpPr>
            <p:spPr>
              <a:xfrm>
                <a:off x="6777990" y="3874492"/>
                <a:ext cx="411129" cy="356237"/>
              </a:xfrm>
              <a:custGeom>
                <a:avLst/>
                <a:gdLst/>
                <a:ahLst/>
                <a:cxnLst/>
                <a:rect l="l" t="t" r="r" b="b"/>
                <a:pathLst>
                  <a:path w="69272" h="60023" extrusionOk="0">
                    <a:moveTo>
                      <a:pt x="17333" y="0"/>
                    </a:moveTo>
                    <a:lnTo>
                      <a:pt x="0" y="30011"/>
                    </a:lnTo>
                    <a:lnTo>
                      <a:pt x="17333" y="60023"/>
                    </a:lnTo>
                    <a:lnTo>
                      <a:pt x="51939" y="60023"/>
                    </a:lnTo>
                    <a:lnTo>
                      <a:pt x="69271" y="30011"/>
                    </a:lnTo>
                    <a:lnTo>
                      <a:pt x="51939" y="0"/>
                    </a:lnTo>
                    <a:close/>
                  </a:path>
                </a:pathLst>
              </a:custGeom>
              <a:noFill/>
              <a:ln w="19050" cap="flat" cmpd="sng">
                <a:no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474;p55"/>
            <p:cNvGrpSpPr/>
            <p:nvPr/>
          </p:nvGrpSpPr>
          <p:grpSpPr>
            <a:xfrm>
              <a:off x="7188425" y="3710194"/>
              <a:ext cx="411123" cy="520535"/>
              <a:chOff x="7188425" y="3710194"/>
              <a:chExt cx="411123" cy="520535"/>
            </a:xfrm>
          </p:grpSpPr>
          <p:cxnSp>
            <p:nvCxnSpPr>
              <p:cNvPr id="21" name="Google Shape;3475;p55"/>
              <p:cNvCxnSpPr/>
              <p:nvPr/>
            </p:nvCxnSpPr>
            <p:spPr>
              <a:xfrm rot="10800000">
                <a:off x="7393988" y="3710194"/>
                <a:ext cx="0" cy="170700"/>
              </a:xfrm>
              <a:prstGeom prst="straightConnector1">
                <a:avLst/>
              </a:prstGeom>
              <a:noFill/>
              <a:ln w="19050" cap="flat" cmpd="sng">
                <a:solidFill>
                  <a:srgbClr val="A5B7C6"/>
                </a:solidFill>
                <a:prstDash val="solid"/>
                <a:round/>
                <a:headEnd type="none" w="med" len="med"/>
                <a:tailEnd type="diamond" w="med" len="med"/>
              </a:ln>
            </p:spPr>
          </p:cxnSp>
          <p:sp>
            <p:nvSpPr>
              <p:cNvPr id="22" name="Google Shape;3476;p55"/>
              <p:cNvSpPr/>
              <p:nvPr/>
            </p:nvSpPr>
            <p:spPr>
              <a:xfrm>
                <a:off x="7188425" y="3874492"/>
                <a:ext cx="411123" cy="356237"/>
              </a:xfrm>
              <a:custGeom>
                <a:avLst/>
                <a:gdLst/>
                <a:ahLst/>
                <a:cxnLst/>
                <a:rect l="l" t="t" r="r" b="b"/>
                <a:pathLst>
                  <a:path w="69271" h="60023" extrusionOk="0">
                    <a:moveTo>
                      <a:pt x="17274" y="0"/>
                    </a:moveTo>
                    <a:lnTo>
                      <a:pt x="0" y="30011"/>
                    </a:lnTo>
                    <a:lnTo>
                      <a:pt x="17274" y="60023"/>
                    </a:lnTo>
                    <a:lnTo>
                      <a:pt x="51939" y="60023"/>
                    </a:lnTo>
                    <a:lnTo>
                      <a:pt x="69271" y="30011"/>
                    </a:lnTo>
                    <a:lnTo>
                      <a:pt x="51939" y="0"/>
                    </a:lnTo>
                    <a:close/>
                  </a:path>
                </a:pathLst>
              </a:custGeom>
              <a:noFill/>
              <a:ln w="19050" cap="flat" cmpd="sng">
                <a:no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3477;p55"/>
            <p:cNvGrpSpPr/>
            <p:nvPr/>
          </p:nvGrpSpPr>
          <p:grpSpPr>
            <a:xfrm>
              <a:off x="7603341" y="3874492"/>
              <a:ext cx="411474" cy="513083"/>
              <a:chOff x="7603341" y="3874492"/>
              <a:chExt cx="411474" cy="513083"/>
            </a:xfrm>
          </p:grpSpPr>
          <p:cxnSp>
            <p:nvCxnSpPr>
              <p:cNvPr id="19" name="Google Shape;3478;p55"/>
              <p:cNvCxnSpPr/>
              <p:nvPr/>
            </p:nvCxnSpPr>
            <p:spPr>
              <a:xfrm>
                <a:off x="7809095" y="4216875"/>
                <a:ext cx="0" cy="170700"/>
              </a:xfrm>
              <a:prstGeom prst="straightConnector1">
                <a:avLst/>
              </a:prstGeom>
              <a:noFill/>
              <a:ln w="19050" cap="flat" cmpd="sng">
                <a:solidFill>
                  <a:schemeClr val="bg1"/>
                </a:solidFill>
                <a:prstDash val="solid"/>
                <a:round/>
                <a:headEnd type="none" w="med" len="med"/>
                <a:tailEnd type="diamond" w="med" len="med"/>
              </a:ln>
            </p:spPr>
          </p:cxnSp>
          <p:sp>
            <p:nvSpPr>
              <p:cNvPr id="20" name="Google Shape;3479;p55"/>
              <p:cNvSpPr/>
              <p:nvPr/>
            </p:nvSpPr>
            <p:spPr>
              <a:xfrm>
                <a:off x="7603341" y="3874492"/>
                <a:ext cx="411474" cy="356237"/>
              </a:xfrm>
              <a:custGeom>
                <a:avLst/>
                <a:gdLst/>
                <a:ahLst/>
                <a:cxnLst/>
                <a:rect l="l" t="t" r="r" b="b"/>
                <a:pathLst>
                  <a:path w="69330" h="60023" extrusionOk="0">
                    <a:moveTo>
                      <a:pt x="17333" y="0"/>
                    </a:moveTo>
                    <a:lnTo>
                      <a:pt x="1" y="30011"/>
                    </a:lnTo>
                    <a:lnTo>
                      <a:pt x="17333" y="60023"/>
                    </a:lnTo>
                    <a:lnTo>
                      <a:pt x="51998" y="60023"/>
                    </a:lnTo>
                    <a:lnTo>
                      <a:pt x="69330" y="30011"/>
                    </a:lnTo>
                    <a:lnTo>
                      <a:pt x="51998" y="0"/>
                    </a:lnTo>
                    <a:close/>
                  </a:path>
                </a:pathLst>
              </a:custGeom>
              <a:noFill/>
              <a:ln w="19050" cap="flat" cmpd="sng">
                <a:no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480;p55"/>
            <p:cNvGrpSpPr/>
            <p:nvPr/>
          </p:nvGrpSpPr>
          <p:grpSpPr>
            <a:xfrm>
              <a:off x="8013776" y="3722847"/>
              <a:ext cx="411129" cy="507881"/>
              <a:chOff x="8013776" y="3722847"/>
              <a:chExt cx="411129" cy="507881"/>
            </a:xfrm>
          </p:grpSpPr>
          <p:cxnSp>
            <p:nvCxnSpPr>
              <p:cNvPr id="17" name="Google Shape;3481;p55"/>
              <p:cNvCxnSpPr/>
              <p:nvPr/>
            </p:nvCxnSpPr>
            <p:spPr>
              <a:xfrm rot="10800000">
                <a:off x="8219339" y="3722847"/>
                <a:ext cx="0" cy="169800"/>
              </a:xfrm>
              <a:prstGeom prst="straightConnector1">
                <a:avLst/>
              </a:prstGeom>
              <a:noFill/>
              <a:ln w="19050" cap="flat" cmpd="sng">
                <a:solidFill>
                  <a:srgbClr val="A5B7C6"/>
                </a:solidFill>
                <a:prstDash val="solid"/>
                <a:round/>
                <a:headEnd type="none" w="med" len="med"/>
                <a:tailEnd type="diamond" w="med" len="med"/>
              </a:ln>
            </p:spPr>
          </p:cxnSp>
          <p:sp>
            <p:nvSpPr>
              <p:cNvPr id="18" name="Google Shape;3482;p55"/>
              <p:cNvSpPr/>
              <p:nvPr/>
            </p:nvSpPr>
            <p:spPr>
              <a:xfrm>
                <a:off x="8013776" y="3874492"/>
                <a:ext cx="411129" cy="356237"/>
              </a:xfrm>
              <a:custGeom>
                <a:avLst/>
                <a:gdLst/>
                <a:ahLst/>
                <a:cxnLst/>
                <a:rect l="l" t="t" r="r" b="b"/>
                <a:pathLst>
                  <a:path w="69272" h="60023" extrusionOk="0">
                    <a:moveTo>
                      <a:pt x="17333" y="0"/>
                    </a:moveTo>
                    <a:lnTo>
                      <a:pt x="0" y="30011"/>
                    </a:lnTo>
                    <a:lnTo>
                      <a:pt x="17333" y="60023"/>
                    </a:lnTo>
                    <a:lnTo>
                      <a:pt x="51939" y="60023"/>
                    </a:lnTo>
                    <a:lnTo>
                      <a:pt x="69271" y="30011"/>
                    </a:lnTo>
                    <a:lnTo>
                      <a:pt x="51939" y="0"/>
                    </a:lnTo>
                    <a:close/>
                  </a:path>
                </a:pathLst>
              </a:custGeom>
              <a:noFill/>
              <a:ln w="19050" cap="flat" cmpd="sng">
                <a:no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 name="Picture Placeholder 29"/>
          <p:cNvSpPr>
            <a:spLocks noGrp="1"/>
          </p:cNvSpPr>
          <p:nvPr>
            <p:ph type="pic" sz="quarter" idx="10"/>
          </p:nvPr>
        </p:nvSpPr>
        <p:spPr>
          <a:xfrm>
            <a:off x="448306" y="2017156"/>
            <a:ext cx="1983832" cy="1711249"/>
          </a:xfrm>
          <a:custGeom>
            <a:avLst/>
            <a:gdLst>
              <a:gd name="connsiteX0" fmla="*/ 427812 w 1983832"/>
              <a:gd name="connsiteY0" fmla="*/ 0 h 1711249"/>
              <a:gd name="connsiteX1" fmla="*/ 1556020 w 1983832"/>
              <a:gd name="connsiteY1" fmla="*/ 0 h 1711249"/>
              <a:gd name="connsiteX2" fmla="*/ 1983832 w 1983832"/>
              <a:gd name="connsiteY2" fmla="*/ 855625 h 1711249"/>
              <a:gd name="connsiteX3" fmla="*/ 1556020 w 1983832"/>
              <a:gd name="connsiteY3" fmla="*/ 1711249 h 1711249"/>
              <a:gd name="connsiteX4" fmla="*/ 427812 w 1983832"/>
              <a:gd name="connsiteY4" fmla="*/ 1711249 h 1711249"/>
              <a:gd name="connsiteX5" fmla="*/ 0 w 1983832"/>
              <a:gd name="connsiteY5" fmla="*/ 855625 h 171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3832" h="1711249">
                <a:moveTo>
                  <a:pt x="427812" y="0"/>
                </a:moveTo>
                <a:lnTo>
                  <a:pt x="1556020" y="0"/>
                </a:lnTo>
                <a:lnTo>
                  <a:pt x="1983832" y="855625"/>
                </a:lnTo>
                <a:lnTo>
                  <a:pt x="1556020" y="1711249"/>
                </a:lnTo>
                <a:lnTo>
                  <a:pt x="427812" y="1711249"/>
                </a:lnTo>
                <a:lnTo>
                  <a:pt x="0" y="855625"/>
                </a:lnTo>
                <a:close/>
              </a:path>
            </a:pathLst>
          </a:custGeom>
          <a:solidFill>
            <a:schemeClr val="bg1"/>
          </a:solidFill>
          <a:ln w="12700">
            <a:solidFill>
              <a:schemeClr val="tx1"/>
            </a:solidFill>
          </a:ln>
        </p:spPr>
        <p:txBody>
          <a:bodyPr wrap="square" anchor="ctr">
            <a:noAutofit/>
          </a:bodyPr>
          <a:lstStyle>
            <a:lvl1pPr algn="ctr">
              <a:defRPr sz="1400">
                <a:solidFill>
                  <a:srgbClr val="FF0000"/>
                </a:solidFill>
              </a:defRPr>
            </a:lvl1pPr>
          </a:lstStyle>
          <a:p>
            <a:r>
              <a:rPr lang="en-US"/>
              <a:t>Click icon to add picture</a:t>
            </a:r>
            <a:endParaRPr lang="en-ZA" dirty="0"/>
          </a:p>
        </p:txBody>
      </p:sp>
      <p:sp>
        <p:nvSpPr>
          <p:cNvPr id="26" name="Picture Placeholder 30"/>
          <p:cNvSpPr>
            <a:spLocks noGrp="1"/>
          </p:cNvSpPr>
          <p:nvPr>
            <p:ph type="pic" sz="quarter" idx="11"/>
          </p:nvPr>
        </p:nvSpPr>
        <p:spPr>
          <a:xfrm>
            <a:off x="2449464" y="2022485"/>
            <a:ext cx="1983832" cy="1711249"/>
          </a:xfrm>
          <a:custGeom>
            <a:avLst/>
            <a:gdLst>
              <a:gd name="connsiteX0" fmla="*/ 427812 w 1983832"/>
              <a:gd name="connsiteY0" fmla="*/ 0 h 1711249"/>
              <a:gd name="connsiteX1" fmla="*/ 1556020 w 1983832"/>
              <a:gd name="connsiteY1" fmla="*/ 0 h 1711249"/>
              <a:gd name="connsiteX2" fmla="*/ 1983832 w 1983832"/>
              <a:gd name="connsiteY2" fmla="*/ 855625 h 1711249"/>
              <a:gd name="connsiteX3" fmla="*/ 1556020 w 1983832"/>
              <a:gd name="connsiteY3" fmla="*/ 1711249 h 1711249"/>
              <a:gd name="connsiteX4" fmla="*/ 427812 w 1983832"/>
              <a:gd name="connsiteY4" fmla="*/ 1711249 h 1711249"/>
              <a:gd name="connsiteX5" fmla="*/ 0 w 1983832"/>
              <a:gd name="connsiteY5" fmla="*/ 855625 h 171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3832" h="1711249">
                <a:moveTo>
                  <a:pt x="427812" y="0"/>
                </a:moveTo>
                <a:lnTo>
                  <a:pt x="1556020" y="0"/>
                </a:lnTo>
                <a:lnTo>
                  <a:pt x="1983832" y="855625"/>
                </a:lnTo>
                <a:lnTo>
                  <a:pt x="1556020" y="1711249"/>
                </a:lnTo>
                <a:lnTo>
                  <a:pt x="427812" y="1711249"/>
                </a:lnTo>
                <a:lnTo>
                  <a:pt x="0" y="855625"/>
                </a:lnTo>
                <a:close/>
              </a:path>
            </a:pathLst>
          </a:custGeom>
          <a:solidFill>
            <a:schemeClr val="bg1"/>
          </a:solidFill>
          <a:ln w="12700">
            <a:solidFill>
              <a:schemeClr val="tx1"/>
            </a:solidFill>
          </a:ln>
        </p:spPr>
        <p:txBody>
          <a:bodyPr wrap="square" anchor="ctr">
            <a:noAutofit/>
          </a:bodyPr>
          <a:lstStyle>
            <a:lvl1pPr algn="ctr">
              <a:defRPr sz="1400">
                <a:solidFill>
                  <a:srgbClr val="FF0000"/>
                </a:solidFill>
              </a:defRPr>
            </a:lvl1pPr>
          </a:lstStyle>
          <a:p>
            <a:r>
              <a:rPr lang="en-US"/>
              <a:t>Click icon to add picture</a:t>
            </a:r>
            <a:endParaRPr lang="en-ZA" dirty="0"/>
          </a:p>
        </p:txBody>
      </p:sp>
      <p:sp>
        <p:nvSpPr>
          <p:cNvPr id="27" name="Picture Placeholder 31"/>
          <p:cNvSpPr>
            <a:spLocks noGrp="1"/>
          </p:cNvSpPr>
          <p:nvPr>
            <p:ph type="pic" sz="quarter" idx="12"/>
          </p:nvPr>
        </p:nvSpPr>
        <p:spPr>
          <a:xfrm>
            <a:off x="4441457" y="2022485"/>
            <a:ext cx="1983832" cy="1711249"/>
          </a:xfrm>
          <a:custGeom>
            <a:avLst/>
            <a:gdLst>
              <a:gd name="connsiteX0" fmla="*/ 427812 w 1983832"/>
              <a:gd name="connsiteY0" fmla="*/ 0 h 1711249"/>
              <a:gd name="connsiteX1" fmla="*/ 1556020 w 1983832"/>
              <a:gd name="connsiteY1" fmla="*/ 0 h 1711249"/>
              <a:gd name="connsiteX2" fmla="*/ 1983832 w 1983832"/>
              <a:gd name="connsiteY2" fmla="*/ 855625 h 1711249"/>
              <a:gd name="connsiteX3" fmla="*/ 1556020 w 1983832"/>
              <a:gd name="connsiteY3" fmla="*/ 1711249 h 1711249"/>
              <a:gd name="connsiteX4" fmla="*/ 427812 w 1983832"/>
              <a:gd name="connsiteY4" fmla="*/ 1711249 h 1711249"/>
              <a:gd name="connsiteX5" fmla="*/ 0 w 1983832"/>
              <a:gd name="connsiteY5" fmla="*/ 855625 h 171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3832" h="1711249">
                <a:moveTo>
                  <a:pt x="427812" y="0"/>
                </a:moveTo>
                <a:lnTo>
                  <a:pt x="1556020" y="0"/>
                </a:lnTo>
                <a:lnTo>
                  <a:pt x="1983832" y="855625"/>
                </a:lnTo>
                <a:lnTo>
                  <a:pt x="1556020" y="1711249"/>
                </a:lnTo>
                <a:lnTo>
                  <a:pt x="427812" y="1711249"/>
                </a:lnTo>
                <a:lnTo>
                  <a:pt x="0" y="855625"/>
                </a:lnTo>
                <a:close/>
              </a:path>
            </a:pathLst>
          </a:custGeom>
          <a:solidFill>
            <a:schemeClr val="bg1"/>
          </a:solidFill>
          <a:ln w="12700">
            <a:solidFill>
              <a:schemeClr val="tx1"/>
            </a:solidFill>
          </a:ln>
        </p:spPr>
        <p:txBody>
          <a:bodyPr wrap="square" anchor="ctr">
            <a:noAutofit/>
          </a:bodyPr>
          <a:lstStyle>
            <a:lvl1pPr algn="ctr">
              <a:defRPr sz="1400">
                <a:solidFill>
                  <a:srgbClr val="FF0000"/>
                </a:solidFill>
              </a:defRPr>
            </a:lvl1pPr>
          </a:lstStyle>
          <a:p>
            <a:r>
              <a:rPr lang="en-US"/>
              <a:t>Click icon to add picture</a:t>
            </a:r>
            <a:endParaRPr lang="en-ZA" dirty="0"/>
          </a:p>
        </p:txBody>
      </p:sp>
      <p:sp>
        <p:nvSpPr>
          <p:cNvPr id="28" name="Picture Placeholder 32"/>
          <p:cNvSpPr>
            <a:spLocks noGrp="1"/>
          </p:cNvSpPr>
          <p:nvPr>
            <p:ph type="pic" sz="quarter" idx="13"/>
          </p:nvPr>
        </p:nvSpPr>
        <p:spPr>
          <a:xfrm>
            <a:off x="6419833" y="2027204"/>
            <a:ext cx="1983832" cy="1711249"/>
          </a:xfrm>
          <a:custGeom>
            <a:avLst/>
            <a:gdLst>
              <a:gd name="connsiteX0" fmla="*/ 427812 w 1983832"/>
              <a:gd name="connsiteY0" fmla="*/ 0 h 1711249"/>
              <a:gd name="connsiteX1" fmla="*/ 1556020 w 1983832"/>
              <a:gd name="connsiteY1" fmla="*/ 0 h 1711249"/>
              <a:gd name="connsiteX2" fmla="*/ 1983832 w 1983832"/>
              <a:gd name="connsiteY2" fmla="*/ 855625 h 1711249"/>
              <a:gd name="connsiteX3" fmla="*/ 1556020 w 1983832"/>
              <a:gd name="connsiteY3" fmla="*/ 1711249 h 1711249"/>
              <a:gd name="connsiteX4" fmla="*/ 427812 w 1983832"/>
              <a:gd name="connsiteY4" fmla="*/ 1711249 h 1711249"/>
              <a:gd name="connsiteX5" fmla="*/ 0 w 1983832"/>
              <a:gd name="connsiteY5" fmla="*/ 855625 h 171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3832" h="1711249">
                <a:moveTo>
                  <a:pt x="427812" y="0"/>
                </a:moveTo>
                <a:lnTo>
                  <a:pt x="1556020" y="0"/>
                </a:lnTo>
                <a:lnTo>
                  <a:pt x="1983832" y="855625"/>
                </a:lnTo>
                <a:lnTo>
                  <a:pt x="1556020" y="1711249"/>
                </a:lnTo>
                <a:lnTo>
                  <a:pt x="427812" y="1711249"/>
                </a:lnTo>
                <a:lnTo>
                  <a:pt x="0" y="855625"/>
                </a:lnTo>
                <a:close/>
              </a:path>
            </a:pathLst>
          </a:custGeom>
          <a:solidFill>
            <a:schemeClr val="bg1"/>
          </a:solidFill>
          <a:ln w="12700">
            <a:solidFill>
              <a:schemeClr val="tx1"/>
            </a:solidFill>
          </a:ln>
        </p:spPr>
        <p:txBody>
          <a:bodyPr wrap="square" anchor="ctr">
            <a:noAutofit/>
          </a:bodyPr>
          <a:lstStyle>
            <a:lvl1pPr algn="ctr">
              <a:defRPr sz="1400">
                <a:solidFill>
                  <a:srgbClr val="FF0000"/>
                </a:solidFill>
              </a:defRPr>
            </a:lvl1pPr>
          </a:lstStyle>
          <a:p>
            <a:r>
              <a:rPr lang="en-US"/>
              <a:t>Click icon to add picture</a:t>
            </a:r>
            <a:endParaRPr lang="en-ZA" dirty="0"/>
          </a:p>
        </p:txBody>
      </p:sp>
      <p:pic>
        <p:nvPicPr>
          <p:cNvPr id="4" name="Picture 3">
            <a:extLst>
              <a:ext uri="{FF2B5EF4-FFF2-40B4-BE49-F238E27FC236}">
                <a16:creationId xmlns:a16="http://schemas.microsoft.com/office/drawing/2014/main" id="{BEB1B433-B942-590C-FE4E-5F98A0D31E1D}"/>
              </a:ext>
            </a:extLst>
          </p:cNvPr>
          <p:cNvPicPr>
            <a:picLocks noGrp="1" noRot="1" noChangeAspect="1" noMove="1" noResize="1" noEditPoints="1" noAdjustHandles="1" noChangeArrowheads="1" noChangeShapeType="1" noCrop="1"/>
          </p:cNvPicPr>
          <p:nvPr userDrawn="1"/>
        </p:nvPicPr>
        <p:blipFill>
          <a:blip r:embed="rId2"/>
          <a:srcRect/>
          <a:stretch/>
        </p:blipFill>
        <p:spPr>
          <a:xfrm>
            <a:off x="112932" y="5044841"/>
            <a:ext cx="172624" cy="23016"/>
          </a:xfrm>
          <a:prstGeom prst="rect">
            <a:avLst/>
          </a:prstGeom>
        </p:spPr>
      </p:pic>
      <p:sp>
        <p:nvSpPr>
          <p:cNvPr id="6" name="Text Placeholder 5">
            <a:extLst>
              <a:ext uri="{FF2B5EF4-FFF2-40B4-BE49-F238E27FC236}">
                <a16:creationId xmlns:a16="http://schemas.microsoft.com/office/drawing/2014/main" id="{1A8186A6-28CB-1905-37EE-B282592789AB}"/>
              </a:ext>
            </a:extLst>
          </p:cNvPr>
          <p:cNvSpPr>
            <a:spLocks noGrp="1"/>
          </p:cNvSpPr>
          <p:nvPr>
            <p:ph type="body" sz="quarter" idx="14" hasCustomPrompt="1"/>
          </p:nvPr>
        </p:nvSpPr>
        <p:spPr>
          <a:xfrm>
            <a:off x="586370" y="4571460"/>
            <a:ext cx="1692275" cy="333375"/>
          </a:xfrm>
          <a:prstGeom prst="rect">
            <a:avLst/>
          </a:prstGeom>
        </p:spPr>
        <p:txBody>
          <a:bodyPr/>
          <a:lstStyle>
            <a:lvl1pPr algn="ctr">
              <a:defRPr/>
            </a:lvl1pPr>
          </a:lstStyle>
          <a:p>
            <a:pPr lvl="0"/>
            <a:r>
              <a:rPr lang="en-US" dirty="0"/>
              <a:t>Title here</a:t>
            </a:r>
          </a:p>
        </p:txBody>
      </p:sp>
      <p:sp>
        <p:nvSpPr>
          <p:cNvPr id="7" name="Text Placeholder 5">
            <a:extLst>
              <a:ext uri="{FF2B5EF4-FFF2-40B4-BE49-F238E27FC236}">
                <a16:creationId xmlns:a16="http://schemas.microsoft.com/office/drawing/2014/main" id="{FA6F3D14-0853-EBA3-6A1B-C9E945CC943F}"/>
              </a:ext>
            </a:extLst>
          </p:cNvPr>
          <p:cNvSpPr>
            <a:spLocks noGrp="1"/>
          </p:cNvSpPr>
          <p:nvPr>
            <p:ph type="body" sz="quarter" idx="15" hasCustomPrompt="1"/>
          </p:nvPr>
        </p:nvSpPr>
        <p:spPr>
          <a:xfrm>
            <a:off x="4583319" y="4571460"/>
            <a:ext cx="1692275" cy="333375"/>
          </a:xfrm>
          <a:prstGeom prst="rect">
            <a:avLst/>
          </a:prstGeom>
        </p:spPr>
        <p:txBody>
          <a:bodyPr/>
          <a:lstStyle>
            <a:lvl1pPr algn="ctr">
              <a:defRPr/>
            </a:lvl1pPr>
          </a:lstStyle>
          <a:p>
            <a:pPr lvl="0"/>
            <a:r>
              <a:rPr lang="en-US" dirty="0"/>
              <a:t>Title here</a:t>
            </a:r>
          </a:p>
        </p:txBody>
      </p:sp>
      <p:sp>
        <p:nvSpPr>
          <p:cNvPr id="9" name="Text Placeholder 5">
            <a:extLst>
              <a:ext uri="{FF2B5EF4-FFF2-40B4-BE49-F238E27FC236}">
                <a16:creationId xmlns:a16="http://schemas.microsoft.com/office/drawing/2014/main" id="{0F7A9133-AFAD-04B2-CD3C-3BFCCA91562C}"/>
              </a:ext>
            </a:extLst>
          </p:cNvPr>
          <p:cNvSpPr>
            <a:spLocks noGrp="1"/>
          </p:cNvSpPr>
          <p:nvPr>
            <p:ph type="body" sz="quarter" idx="16" hasCustomPrompt="1"/>
          </p:nvPr>
        </p:nvSpPr>
        <p:spPr>
          <a:xfrm>
            <a:off x="2589356" y="862261"/>
            <a:ext cx="1692275" cy="333375"/>
          </a:xfrm>
          <a:prstGeom prst="rect">
            <a:avLst/>
          </a:prstGeom>
        </p:spPr>
        <p:txBody>
          <a:bodyPr/>
          <a:lstStyle>
            <a:lvl1pPr algn="ctr">
              <a:defRPr/>
            </a:lvl1pPr>
          </a:lstStyle>
          <a:p>
            <a:pPr lvl="0"/>
            <a:r>
              <a:rPr lang="en-US" dirty="0"/>
              <a:t>Title here</a:t>
            </a:r>
          </a:p>
        </p:txBody>
      </p:sp>
      <p:sp>
        <p:nvSpPr>
          <p:cNvPr id="14" name="Text Placeholder 5">
            <a:extLst>
              <a:ext uri="{FF2B5EF4-FFF2-40B4-BE49-F238E27FC236}">
                <a16:creationId xmlns:a16="http://schemas.microsoft.com/office/drawing/2014/main" id="{28424E1A-A295-3C23-5A16-8297AA3D27BA}"/>
              </a:ext>
            </a:extLst>
          </p:cNvPr>
          <p:cNvSpPr>
            <a:spLocks noGrp="1"/>
          </p:cNvSpPr>
          <p:nvPr>
            <p:ph type="body" sz="quarter" idx="17" hasCustomPrompt="1"/>
          </p:nvPr>
        </p:nvSpPr>
        <p:spPr>
          <a:xfrm>
            <a:off x="6555415" y="862261"/>
            <a:ext cx="1692275" cy="333375"/>
          </a:xfrm>
          <a:prstGeom prst="rect">
            <a:avLst/>
          </a:prstGeom>
        </p:spPr>
        <p:txBody>
          <a:bodyPr/>
          <a:lstStyle>
            <a:lvl1pPr algn="ctr">
              <a:defRPr/>
            </a:lvl1pPr>
          </a:lstStyle>
          <a:p>
            <a:pPr lvl="0"/>
            <a:r>
              <a:rPr lang="en-US" dirty="0"/>
              <a:t>Title here</a:t>
            </a:r>
          </a:p>
        </p:txBody>
      </p:sp>
    </p:spTree>
    <p:extLst>
      <p:ext uri="{BB962C8B-B14F-4D97-AF65-F5344CB8AC3E}">
        <p14:creationId xmlns:p14="http://schemas.microsoft.com/office/powerpoint/2010/main" val="921891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slide" preserve="1" userDrawn="1">
  <p:cSld name="Brain Diagram (8)">
    <p:spTree>
      <p:nvGrpSpPr>
        <p:cNvPr id="1" name="Shape 353"/>
        <p:cNvGrpSpPr/>
        <p:nvPr/>
      </p:nvGrpSpPr>
      <p:grpSpPr>
        <a:xfrm>
          <a:off x="0" y="0"/>
          <a:ext cx="0" cy="0"/>
          <a:chOff x="0" y="0"/>
          <a:chExt cx="0" cy="0"/>
        </a:xfrm>
      </p:grpSpPr>
      <p:sp>
        <p:nvSpPr>
          <p:cNvPr id="4" name="Rectangle 3">
            <a:extLst>
              <a:ext uri="{FF2B5EF4-FFF2-40B4-BE49-F238E27FC236}">
                <a16:creationId xmlns:a16="http://schemas.microsoft.com/office/drawing/2014/main" id="{76016DA6-E668-C936-9DDD-6CF206BDC0D5}"/>
              </a:ext>
            </a:extLst>
          </p:cNvPr>
          <p:cNvSpPr/>
          <p:nvPr userDrawn="1"/>
        </p:nvSpPr>
        <p:spPr>
          <a:xfrm>
            <a:off x="99" y="502196"/>
            <a:ext cx="9144000" cy="464748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userDrawn="1"/>
        </p:nvSpPr>
        <p:spPr>
          <a:xfrm>
            <a:off x="0" y="414294"/>
            <a:ext cx="511728" cy="89328"/>
          </a:xfrm>
          <a:prstGeom prst="rect">
            <a:avLst/>
          </a:prstGeom>
          <a:gradFill flip="none" rotWithShape="1">
            <a:gsLst>
              <a:gs pos="98387">
                <a:srgbClr val="FF0000"/>
              </a:gs>
              <a:gs pos="2688">
                <a:srgbClr val="FF0000"/>
              </a:gs>
              <a:gs pos="37000">
                <a:srgbClr val="C00000"/>
              </a:gs>
              <a:gs pos="71000">
                <a:srgbClr val="8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Google Shape;355;p27"/>
          <p:cNvSpPr txBox="1">
            <a:spLocks noGrp="1"/>
          </p:cNvSpPr>
          <p:nvPr>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b="0">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13" name="Slide Number Placeholder 13"/>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grpSp>
        <p:nvGrpSpPr>
          <p:cNvPr id="26" name="Google Shape;3544;p55"/>
          <p:cNvGrpSpPr/>
          <p:nvPr/>
        </p:nvGrpSpPr>
        <p:grpSpPr>
          <a:xfrm>
            <a:off x="3935587" y="2169677"/>
            <a:ext cx="1009434" cy="1051387"/>
            <a:chOff x="-165066" y="3843615"/>
            <a:chExt cx="221259" cy="230455"/>
          </a:xfrm>
        </p:grpSpPr>
        <p:sp>
          <p:nvSpPr>
            <p:cNvPr id="96" name="Google Shape;3545;p55"/>
            <p:cNvSpPr/>
            <p:nvPr/>
          </p:nvSpPr>
          <p:spPr>
            <a:xfrm>
              <a:off x="-165066" y="3843615"/>
              <a:ext cx="106189" cy="230455"/>
            </a:xfrm>
            <a:custGeom>
              <a:avLst/>
              <a:gdLst/>
              <a:ahLst/>
              <a:cxnLst/>
              <a:rect l="l" t="t" r="r" b="b"/>
              <a:pathLst>
                <a:path w="9076" h="19697" extrusionOk="0">
                  <a:moveTo>
                    <a:pt x="7950" y="0"/>
                  </a:moveTo>
                  <a:cubicBezTo>
                    <a:pt x="7325" y="0"/>
                    <a:pt x="7031" y="353"/>
                    <a:pt x="6905" y="861"/>
                  </a:cubicBezTo>
                  <a:cubicBezTo>
                    <a:pt x="6789" y="843"/>
                    <a:pt x="6673" y="834"/>
                    <a:pt x="6560" y="834"/>
                  </a:cubicBezTo>
                  <a:cubicBezTo>
                    <a:pt x="5374" y="834"/>
                    <a:pt x="4369" y="1804"/>
                    <a:pt x="4378" y="3035"/>
                  </a:cubicBezTo>
                  <a:cubicBezTo>
                    <a:pt x="4378" y="3093"/>
                    <a:pt x="4384" y="3152"/>
                    <a:pt x="4388" y="3210"/>
                  </a:cubicBezTo>
                  <a:cubicBezTo>
                    <a:pt x="4095" y="3091"/>
                    <a:pt x="3789" y="3034"/>
                    <a:pt x="3486" y="3034"/>
                  </a:cubicBezTo>
                  <a:cubicBezTo>
                    <a:pt x="2814" y="3034"/>
                    <a:pt x="2155" y="3317"/>
                    <a:pt x="1689" y="3841"/>
                  </a:cubicBezTo>
                  <a:cubicBezTo>
                    <a:pt x="1013" y="4601"/>
                    <a:pt x="893" y="5704"/>
                    <a:pt x="1385" y="6594"/>
                  </a:cubicBezTo>
                  <a:cubicBezTo>
                    <a:pt x="0" y="7697"/>
                    <a:pt x="117" y="9839"/>
                    <a:pt x="1618" y="10780"/>
                  </a:cubicBezTo>
                  <a:cubicBezTo>
                    <a:pt x="664" y="11961"/>
                    <a:pt x="1036" y="13721"/>
                    <a:pt x="2388" y="14417"/>
                  </a:cubicBezTo>
                  <a:cubicBezTo>
                    <a:pt x="2375" y="14508"/>
                    <a:pt x="2372" y="14595"/>
                    <a:pt x="2372" y="14685"/>
                  </a:cubicBezTo>
                  <a:cubicBezTo>
                    <a:pt x="2372" y="15776"/>
                    <a:pt x="3106" y="16727"/>
                    <a:pt x="4161" y="17002"/>
                  </a:cubicBezTo>
                  <a:cubicBezTo>
                    <a:pt x="4473" y="17901"/>
                    <a:pt x="5317" y="18472"/>
                    <a:pt x="6226" y="18472"/>
                  </a:cubicBezTo>
                  <a:cubicBezTo>
                    <a:pt x="6429" y="18472"/>
                    <a:pt x="6635" y="18443"/>
                    <a:pt x="6840" y="18383"/>
                  </a:cubicBezTo>
                  <a:cubicBezTo>
                    <a:pt x="6888" y="19128"/>
                    <a:pt x="7157" y="19697"/>
                    <a:pt x="7953" y="19697"/>
                  </a:cubicBezTo>
                  <a:cubicBezTo>
                    <a:pt x="9074" y="19697"/>
                    <a:pt x="9059" y="18730"/>
                    <a:pt x="9075" y="18730"/>
                  </a:cubicBezTo>
                  <a:cubicBezTo>
                    <a:pt x="9075" y="18730"/>
                    <a:pt x="9075" y="18730"/>
                    <a:pt x="9075" y="18730"/>
                  </a:cubicBezTo>
                  <a:cubicBezTo>
                    <a:pt x="9072" y="18726"/>
                    <a:pt x="9046" y="1055"/>
                    <a:pt x="9033" y="1055"/>
                  </a:cubicBezTo>
                  <a:cubicBezTo>
                    <a:pt x="9033" y="1055"/>
                    <a:pt x="9033" y="1055"/>
                    <a:pt x="9033" y="1055"/>
                  </a:cubicBezTo>
                  <a:cubicBezTo>
                    <a:pt x="9014" y="919"/>
                    <a:pt x="8982" y="790"/>
                    <a:pt x="8936" y="660"/>
                  </a:cubicBezTo>
                  <a:cubicBezTo>
                    <a:pt x="8784" y="259"/>
                    <a:pt x="8490" y="0"/>
                    <a:pt x="7950" y="0"/>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546;p55"/>
            <p:cNvSpPr/>
            <p:nvPr/>
          </p:nvSpPr>
          <p:spPr>
            <a:xfrm>
              <a:off x="-100985" y="3906105"/>
              <a:ext cx="41804" cy="52708"/>
            </a:xfrm>
            <a:custGeom>
              <a:avLst/>
              <a:gdLst/>
              <a:ahLst/>
              <a:cxnLst/>
              <a:rect l="l" t="t" r="r" b="b"/>
              <a:pathLst>
                <a:path w="3573" h="4505" fill="none" extrusionOk="0">
                  <a:moveTo>
                    <a:pt x="3573" y="1"/>
                  </a:moveTo>
                  <a:cubicBezTo>
                    <a:pt x="3573" y="1"/>
                    <a:pt x="1" y="221"/>
                    <a:pt x="997" y="4504"/>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547;p55"/>
            <p:cNvSpPr/>
            <p:nvPr/>
          </p:nvSpPr>
          <p:spPr>
            <a:xfrm>
              <a:off x="-86594" y="3875146"/>
              <a:ext cx="27296" cy="25717"/>
            </a:xfrm>
            <a:custGeom>
              <a:avLst/>
              <a:gdLst/>
              <a:ahLst/>
              <a:cxnLst/>
              <a:rect l="l" t="t" r="r" b="b"/>
              <a:pathLst>
                <a:path w="2333" h="2198" fill="none" extrusionOk="0">
                  <a:moveTo>
                    <a:pt x="0" y="696"/>
                  </a:moveTo>
                  <a:cubicBezTo>
                    <a:pt x="0" y="696"/>
                    <a:pt x="2333" y="0"/>
                    <a:pt x="2333" y="219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548;p55"/>
            <p:cNvSpPr/>
            <p:nvPr/>
          </p:nvSpPr>
          <p:spPr>
            <a:xfrm>
              <a:off x="-113855" y="3879078"/>
              <a:ext cx="8986" cy="21785"/>
            </a:xfrm>
            <a:custGeom>
              <a:avLst/>
              <a:gdLst/>
              <a:ahLst/>
              <a:cxnLst/>
              <a:rect l="l" t="t" r="r" b="b"/>
              <a:pathLst>
                <a:path w="768" h="1862" fill="none" extrusionOk="0">
                  <a:moveTo>
                    <a:pt x="1" y="1"/>
                  </a:moveTo>
                  <a:cubicBezTo>
                    <a:pt x="1" y="1"/>
                    <a:pt x="1" y="1056"/>
                    <a:pt x="768" y="186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549;p55"/>
            <p:cNvSpPr/>
            <p:nvPr/>
          </p:nvSpPr>
          <p:spPr>
            <a:xfrm>
              <a:off x="-148861" y="3908679"/>
              <a:ext cx="53340" cy="15538"/>
            </a:xfrm>
            <a:custGeom>
              <a:avLst/>
              <a:gdLst/>
              <a:ahLst/>
              <a:cxnLst/>
              <a:rect l="l" t="t" r="r" b="b"/>
              <a:pathLst>
                <a:path w="4559" h="1328" fill="none" extrusionOk="0">
                  <a:moveTo>
                    <a:pt x="0" y="1030"/>
                  </a:moveTo>
                  <a:cubicBezTo>
                    <a:pt x="1301" y="1"/>
                    <a:pt x="2559" y="1327"/>
                    <a:pt x="2559" y="1327"/>
                  </a:cubicBezTo>
                  <a:cubicBezTo>
                    <a:pt x="2559" y="1327"/>
                    <a:pt x="2828" y="150"/>
                    <a:pt x="4559" y="642"/>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550;p55"/>
            <p:cNvSpPr/>
            <p:nvPr/>
          </p:nvSpPr>
          <p:spPr>
            <a:xfrm>
              <a:off x="-137430" y="3963493"/>
              <a:ext cx="28092" cy="51948"/>
            </a:xfrm>
            <a:custGeom>
              <a:avLst/>
              <a:gdLst/>
              <a:ahLst/>
              <a:cxnLst/>
              <a:rect l="l" t="t" r="r" b="b"/>
              <a:pathLst>
                <a:path w="2401" h="4440" fill="none" extrusionOk="0">
                  <a:moveTo>
                    <a:pt x="10" y="4439"/>
                  </a:moveTo>
                  <a:cubicBezTo>
                    <a:pt x="10" y="4439"/>
                    <a:pt x="0" y="2220"/>
                    <a:pt x="1718" y="2437"/>
                  </a:cubicBezTo>
                  <a:cubicBezTo>
                    <a:pt x="1718" y="2437"/>
                    <a:pt x="828" y="1217"/>
                    <a:pt x="2401" y="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551;p55"/>
            <p:cNvSpPr/>
            <p:nvPr/>
          </p:nvSpPr>
          <p:spPr>
            <a:xfrm>
              <a:off x="-122021" y="4015429"/>
              <a:ext cx="12461" cy="32374"/>
            </a:xfrm>
            <a:custGeom>
              <a:avLst/>
              <a:gdLst/>
              <a:ahLst/>
              <a:cxnLst/>
              <a:rect l="l" t="t" r="r" b="b"/>
              <a:pathLst>
                <a:path w="1065" h="2767" fill="none" extrusionOk="0">
                  <a:moveTo>
                    <a:pt x="1064" y="0"/>
                  </a:moveTo>
                  <a:cubicBezTo>
                    <a:pt x="1064" y="0"/>
                    <a:pt x="0" y="1146"/>
                    <a:pt x="702" y="276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552;p55"/>
            <p:cNvSpPr/>
            <p:nvPr/>
          </p:nvSpPr>
          <p:spPr>
            <a:xfrm>
              <a:off x="-95533" y="4013124"/>
              <a:ext cx="36235" cy="21739"/>
            </a:xfrm>
            <a:custGeom>
              <a:avLst/>
              <a:gdLst/>
              <a:ahLst/>
              <a:cxnLst/>
              <a:rect l="l" t="t" r="r" b="b"/>
              <a:pathLst>
                <a:path w="3097" h="1858" fill="none" extrusionOk="0">
                  <a:moveTo>
                    <a:pt x="3097" y="197"/>
                  </a:moveTo>
                  <a:cubicBezTo>
                    <a:pt x="1463" y="0"/>
                    <a:pt x="764" y="1579"/>
                    <a:pt x="764" y="1579"/>
                  </a:cubicBezTo>
                  <a:cubicBezTo>
                    <a:pt x="764" y="1579"/>
                    <a:pt x="334" y="1391"/>
                    <a:pt x="1" y="185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553;p55"/>
            <p:cNvSpPr/>
            <p:nvPr/>
          </p:nvSpPr>
          <p:spPr>
            <a:xfrm>
              <a:off x="-123355" y="3941357"/>
              <a:ext cx="32000" cy="17913"/>
            </a:xfrm>
            <a:custGeom>
              <a:avLst/>
              <a:gdLst/>
              <a:ahLst/>
              <a:cxnLst/>
              <a:rect l="l" t="t" r="r" b="b"/>
              <a:pathLst>
                <a:path w="2735" h="1531" fill="none" extrusionOk="0">
                  <a:moveTo>
                    <a:pt x="2735" y="0"/>
                  </a:moveTo>
                  <a:cubicBezTo>
                    <a:pt x="2735" y="0"/>
                    <a:pt x="1085" y="1530"/>
                    <a:pt x="1" y="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554;p55"/>
            <p:cNvSpPr/>
            <p:nvPr/>
          </p:nvSpPr>
          <p:spPr>
            <a:xfrm>
              <a:off x="-91367" y="3973672"/>
              <a:ext cx="32070" cy="15807"/>
            </a:xfrm>
            <a:custGeom>
              <a:avLst/>
              <a:gdLst/>
              <a:ahLst/>
              <a:cxnLst/>
              <a:rect l="l" t="t" r="r" b="b"/>
              <a:pathLst>
                <a:path w="2741" h="1351" fill="none" extrusionOk="0">
                  <a:moveTo>
                    <a:pt x="1" y="434"/>
                  </a:moveTo>
                  <a:cubicBezTo>
                    <a:pt x="1" y="434"/>
                    <a:pt x="1709" y="1"/>
                    <a:pt x="2741" y="135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555;p55"/>
            <p:cNvSpPr/>
            <p:nvPr/>
          </p:nvSpPr>
          <p:spPr>
            <a:xfrm>
              <a:off x="-49996" y="3843615"/>
              <a:ext cx="106189" cy="230455"/>
            </a:xfrm>
            <a:custGeom>
              <a:avLst/>
              <a:gdLst/>
              <a:ahLst/>
              <a:cxnLst/>
              <a:rect l="l" t="t" r="r" b="b"/>
              <a:pathLst>
                <a:path w="9076" h="19697" extrusionOk="0">
                  <a:moveTo>
                    <a:pt x="1127" y="0"/>
                  </a:moveTo>
                  <a:cubicBezTo>
                    <a:pt x="586" y="0"/>
                    <a:pt x="292" y="259"/>
                    <a:pt x="140" y="660"/>
                  </a:cubicBezTo>
                  <a:cubicBezTo>
                    <a:pt x="95" y="790"/>
                    <a:pt x="62" y="919"/>
                    <a:pt x="43" y="1055"/>
                  </a:cubicBezTo>
                  <a:cubicBezTo>
                    <a:pt x="43" y="1055"/>
                    <a:pt x="43" y="1055"/>
                    <a:pt x="43" y="1055"/>
                  </a:cubicBezTo>
                  <a:cubicBezTo>
                    <a:pt x="30" y="1055"/>
                    <a:pt x="4" y="18726"/>
                    <a:pt x="1" y="18730"/>
                  </a:cubicBezTo>
                  <a:cubicBezTo>
                    <a:pt x="1" y="18730"/>
                    <a:pt x="1" y="18730"/>
                    <a:pt x="1" y="18730"/>
                  </a:cubicBezTo>
                  <a:cubicBezTo>
                    <a:pt x="17" y="18730"/>
                    <a:pt x="3" y="19697"/>
                    <a:pt x="1123" y="19697"/>
                  </a:cubicBezTo>
                  <a:cubicBezTo>
                    <a:pt x="1919" y="19697"/>
                    <a:pt x="2188" y="19128"/>
                    <a:pt x="2236" y="18383"/>
                  </a:cubicBezTo>
                  <a:cubicBezTo>
                    <a:pt x="2441" y="18443"/>
                    <a:pt x="2647" y="18472"/>
                    <a:pt x="2850" y="18472"/>
                  </a:cubicBezTo>
                  <a:cubicBezTo>
                    <a:pt x="3758" y="18472"/>
                    <a:pt x="4600" y="17901"/>
                    <a:pt x="4915" y="17002"/>
                  </a:cubicBezTo>
                  <a:cubicBezTo>
                    <a:pt x="5970" y="16727"/>
                    <a:pt x="6704" y="15776"/>
                    <a:pt x="6704" y="14685"/>
                  </a:cubicBezTo>
                  <a:cubicBezTo>
                    <a:pt x="6704" y="14595"/>
                    <a:pt x="6698" y="14508"/>
                    <a:pt x="6688" y="14417"/>
                  </a:cubicBezTo>
                  <a:cubicBezTo>
                    <a:pt x="8040" y="13725"/>
                    <a:pt x="8412" y="11961"/>
                    <a:pt x="7458" y="10780"/>
                  </a:cubicBezTo>
                  <a:cubicBezTo>
                    <a:pt x="8956" y="9839"/>
                    <a:pt x="9076" y="7697"/>
                    <a:pt x="7691" y="6594"/>
                  </a:cubicBezTo>
                  <a:cubicBezTo>
                    <a:pt x="8183" y="5704"/>
                    <a:pt x="8060" y="4601"/>
                    <a:pt x="7387" y="3841"/>
                  </a:cubicBezTo>
                  <a:cubicBezTo>
                    <a:pt x="6921" y="3315"/>
                    <a:pt x="6264" y="3033"/>
                    <a:pt x="5593" y="3033"/>
                  </a:cubicBezTo>
                  <a:cubicBezTo>
                    <a:pt x="5289" y="3033"/>
                    <a:pt x="4982" y="3091"/>
                    <a:pt x="4689" y="3210"/>
                  </a:cubicBezTo>
                  <a:cubicBezTo>
                    <a:pt x="4692" y="3152"/>
                    <a:pt x="4695" y="3093"/>
                    <a:pt x="4695" y="3035"/>
                  </a:cubicBezTo>
                  <a:cubicBezTo>
                    <a:pt x="4704" y="1804"/>
                    <a:pt x="3702" y="834"/>
                    <a:pt x="2514" y="834"/>
                  </a:cubicBezTo>
                  <a:cubicBezTo>
                    <a:pt x="2400" y="834"/>
                    <a:pt x="2285" y="843"/>
                    <a:pt x="2168" y="861"/>
                  </a:cubicBezTo>
                  <a:cubicBezTo>
                    <a:pt x="2045" y="353"/>
                    <a:pt x="1751" y="0"/>
                    <a:pt x="1127" y="0"/>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556;p55"/>
            <p:cNvSpPr/>
            <p:nvPr/>
          </p:nvSpPr>
          <p:spPr>
            <a:xfrm>
              <a:off x="-49692" y="3906105"/>
              <a:ext cx="41804" cy="52708"/>
            </a:xfrm>
            <a:custGeom>
              <a:avLst/>
              <a:gdLst/>
              <a:ahLst/>
              <a:cxnLst/>
              <a:rect l="l" t="t" r="r" b="b"/>
              <a:pathLst>
                <a:path w="3573" h="4505" fill="none" extrusionOk="0">
                  <a:moveTo>
                    <a:pt x="1" y="1"/>
                  </a:moveTo>
                  <a:cubicBezTo>
                    <a:pt x="1" y="1"/>
                    <a:pt x="3572" y="221"/>
                    <a:pt x="2573" y="4504"/>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557;p55"/>
            <p:cNvSpPr/>
            <p:nvPr/>
          </p:nvSpPr>
          <p:spPr>
            <a:xfrm>
              <a:off x="-49575" y="3875146"/>
              <a:ext cx="27261" cy="25717"/>
            </a:xfrm>
            <a:custGeom>
              <a:avLst/>
              <a:gdLst/>
              <a:ahLst/>
              <a:cxnLst/>
              <a:rect l="l" t="t" r="r" b="b"/>
              <a:pathLst>
                <a:path w="2330" h="2198" fill="none" extrusionOk="0">
                  <a:moveTo>
                    <a:pt x="2330" y="696"/>
                  </a:moveTo>
                  <a:cubicBezTo>
                    <a:pt x="2330" y="696"/>
                    <a:pt x="0" y="0"/>
                    <a:pt x="0" y="219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558;p55"/>
            <p:cNvSpPr/>
            <p:nvPr/>
          </p:nvSpPr>
          <p:spPr>
            <a:xfrm>
              <a:off x="-4003" y="3879078"/>
              <a:ext cx="8986" cy="21785"/>
            </a:xfrm>
            <a:custGeom>
              <a:avLst/>
              <a:gdLst/>
              <a:ahLst/>
              <a:cxnLst/>
              <a:rect l="l" t="t" r="r" b="b"/>
              <a:pathLst>
                <a:path w="768" h="1862" fill="none" extrusionOk="0">
                  <a:moveTo>
                    <a:pt x="767" y="1"/>
                  </a:moveTo>
                  <a:cubicBezTo>
                    <a:pt x="767" y="1"/>
                    <a:pt x="767" y="1056"/>
                    <a:pt x="1" y="186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559;p55"/>
            <p:cNvSpPr/>
            <p:nvPr/>
          </p:nvSpPr>
          <p:spPr>
            <a:xfrm>
              <a:off x="-13352" y="3908679"/>
              <a:ext cx="53352" cy="15538"/>
            </a:xfrm>
            <a:custGeom>
              <a:avLst/>
              <a:gdLst/>
              <a:ahLst/>
              <a:cxnLst/>
              <a:rect l="l" t="t" r="r" b="b"/>
              <a:pathLst>
                <a:path w="4560" h="1328" fill="none" extrusionOk="0">
                  <a:moveTo>
                    <a:pt x="4559" y="1030"/>
                  </a:moveTo>
                  <a:cubicBezTo>
                    <a:pt x="3258" y="1"/>
                    <a:pt x="1997" y="1327"/>
                    <a:pt x="1997" y="1327"/>
                  </a:cubicBezTo>
                  <a:cubicBezTo>
                    <a:pt x="1997" y="1327"/>
                    <a:pt x="1731" y="150"/>
                    <a:pt x="1" y="642"/>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560;p55"/>
            <p:cNvSpPr/>
            <p:nvPr/>
          </p:nvSpPr>
          <p:spPr>
            <a:xfrm>
              <a:off x="466" y="3963493"/>
              <a:ext cx="28092" cy="51948"/>
            </a:xfrm>
            <a:custGeom>
              <a:avLst/>
              <a:gdLst/>
              <a:ahLst/>
              <a:cxnLst/>
              <a:rect l="l" t="t" r="r" b="b"/>
              <a:pathLst>
                <a:path w="2401" h="4440" fill="none" extrusionOk="0">
                  <a:moveTo>
                    <a:pt x="2391" y="4439"/>
                  </a:moveTo>
                  <a:cubicBezTo>
                    <a:pt x="2391" y="4439"/>
                    <a:pt x="2401" y="2220"/>
                    <a:pt x="683" y="2437"/>
                  </a:cubicBezTo>
                  <a:cubicBezTo>
                    <a:pt x="683" y="2437"/>
                    <a:pt x="1573" y="1217"/>
                    <a:pt x="0" y="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561;p55"/>
            <p:cNvSpPr/>
            <p:nvPr/>
          </p:nvSpPr>
          <p:spPr>
            <a:xfrm>
              <a:off x="688" y="4015429"/>
              <a:ext cx="12472" cy="32374"/>
            </a:xfrm>
            <a:custGeom>
              <a:avLst/>
              <a:gdLst/>
              <a:ahLst/>
              <a:cxnLst/>
              <a:rect l="l" t="t" r="r" b="b"/>
              <a:pathLst>
                <a:path w="1066" h="2767" fill="none" extrusionOk="0">
                  <a:moveTo>
                    <a:pt x="1" y="0"/>
                  </a:moveTo>
                  <a:cubicBezTo>
                    <a:pt x="1" y="0"/>
                    <a:pt x="1065" y="1146"/>
                    <a:pt x="363" y="276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562;p55"/>
            <p:cNvSpPr/>
            <p:nvPr/>
          </p:nvSpPr>
          <p:spPr>
            <a:xfrm>
              <a:off x="-49575" y="4013124"/>
              <a:ext cx="36235" cy="21739"/>
            </a:xfrm>
            <a:custGeom>
              <a:avLst/>
              <a:gdLst/>
              <a:ahLst/>
              <a:cxnLst/>
              <a:rect l="l" t="t" r="r" b="b"/>
              <a:pathLst>
                <a:path w="3097" h="1858" fill="none" extrusionOk="0">
                  <a:moveTo>
                    <a:pt x="0" y="197"/>
                  </a:moveTo>
                  <a:cubicBezTo>
                    <a:pt x="1631" y="0"/>
                    <a:pt x="2330" y="1579"/>
                    <a:pt x="2330" y="1579"/>
                  </a:cubicBezTo>
                  <a:cubicBezTo>
                    <a:pt x="2330" y="1579"/>
                    <a:pt x="2763" y="1391"/>
                    <a:pt x="3097" y="185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563;p55"/>
            <p:cNvSpPr/>
            <p:nvPr/>
          </p:nvSpPr>
          <p:spPr>
            <a:xfrm>
              <a:off x="-17517" y="3941357"/>
              <a:ext cx="32000" cy="17913"/>
            </a:xfrm>
            <a:custGeom>
              <a:avLst/>
              <a:gdLst/>
              <a:ahLst/>
              <a:cxnLst/>
              <a:rect l="l" t="t" r="r" b="b"/>
              <a:pathLst>
                <a:path w="2735" h="1531" fill="none" extrusionOk="0">
                  <a:moveTo>
                    <a:pt x="1" y="0"/>
                  </a:moveTo>
                  <a:cubicBezTo>
                    <a:pt x="1" y="0"/>
                    <a:pt x="1651" y="1530"/>
                    <a:pt x="2734" y="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564;p55"/>
            <p:cNvSpPr/>
            <p:nvPr/>
          </p:nvSpPr>
          <p:spPr>
            <a:xfrm>
              <a:off x="-49575" y="3973672"/>
              <a:ext cx="32070" cy="15807"/>
            </a:xfrm>
            <a:custGeom>
              <a:avLst/>
              <a:gdLst/>
              <a:ahLst/>
              <a:cxnLst/>
              <a:rect l="l" t="t" r="r" b="b"/>
              <a:pathLst>
                <a:path w="2741" h="1351" fill="none" extrusionOk="0">
                  <a:moveTo>
                    <a:pt x="2741" y="434"/>
                  </a:moveTo>
                  <a:cubicBezTo>
                    <a:pt x="2741" y="434"/>
                    <a:pt x="1032" y="1"/>
                    <a:pt x="0" y="135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3567;p55"/>
          <p:cNvGrpSpPr/>
          <p:nvPr/>
        </p:nvGrpSpPr>
        <p:grpSpPr>
          <a:xfrm>
            <a:off x="6192366" y="3852086"/>
            <a:ext cx="842747" cy="107605"/>
            <a:chOff x="1826655" y="4224370"/>
            <a:chExt cx="200738" cy="25631"/>
          </a:xfrm>
        </p:grpSpPr>
        <p:sp>
          <p:nvSpPr>
            <p:cNvPr id="94" name="Google Shape;3568;p55"/>
            <p:cNvSpPr/>
            <p:nvPr/>
          </p:nvSpPr>
          <p:spPr>
            <a:xfrm>
              <a:off x="1826655" y="4238011"/>
              <a:ext cx="175094" cy="5"/>
            </a:xfrm>
            <a:custGeom>
              <a:avLst/>
              <a:gdLst/>
              <a:ahLst/>
              <a:cxnLst/>
              <a:rect l="l" t="t" r="r" b="b"/>
              <a:pathLst>
                <a:path w="36535" h="1" fill="none" extrusionOk="0">
                  <a:moveTo>
                    <a:pt x="1" y="0"/>
                  </a:moveTo>
                  <a:lnTo>
                    <a:pt x="36535" y="0"/>
                  </a:lnTo>
                </a:path>
              </a:pathLst>
            </a:custGeom>
            <a:noFill/>
            <a:ln w="9525" cap="rnd"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569;p55"/>
            <p:cNvSpPr/>
            <p:nvPr/>
          </p:nvSpPr>
          <p:spPr>
            <a:xfrm>
              <a:off x="2000728" y="4224370"/>
              <a:ext cx="26665" cy="25631"/>
            </a:xfrm>
            <a:custGeom>
              <a:avLst/>
              <a:gdLst/>
              <a:ahLst/>
              <a:cxnLst/>
              <a:rect l="l" t="t" r="r" b="b"/>
              <a:pathLst>
                <a:path w="5564" h="5351" extrusionOk="0">
                  <a:moveTo>
                    <a:pt x="2887" y="0"/>
                  </a:moveTo>
                  <a:cubicBezTo>
                    <a:pt x="2190" y="0"/>
                    <a:pt x="1506" y="271"/>
                    <a:pt x="996" y="783"/>
                  </a:cubicBezTo>
                  <a:cubicBezTo>
                    <a:pt x="230" y="1550"/>
                    <a:pt x="0" y="2699"/>
                    <a:pt x="416" y="3698"/>
                  </a:cubicBezTo>
                  <a:cubicBezTo>
                    <a:pt x="828" y="4698"/>
                    <a:pt x="1806" y="5351"/>
                    <a:pt x="2886" y="5351"/>
                  </a:cubicBezTo>
                  <a:cubicBezTo>
                    <a:pt x="4363" y="5351"/>
                    <a:pt x="5560" y="4150"/>
                    <a:pt x="5563" y="2677"/>
                  </a:cubicBezTo>
                  <a:cubicBezTo>
                    <a:pt x="5560" y="1593"/>
                    <a:pt x="4911" y="619"/>
                    <a:pt x="3911" y="203"/>
                  </a:cubicBezTo>
                  <a:cubicBezTo>
                    <a:pt x="3580" y="67"/>
                    <a:pt x="3232" y="0"/>
                    <a:pt x="2887"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3572;p55"/>
          <p:cNvGrpSpPr/>
          <p:nvPr/>
        </p:nvGrpSpPr>
        <p:grpSpPr>
          <a:xfrm>
            <a:off x="4813520" y="3110021"/>
            <a:ext cx="632113" cy="799413"/>
            <a:chOff x="1498221" y="4047614"/>
            <a:chExt cx="150566" cy="190416"/>
          </a:xfrm>
        </p:grpSpPr>
        <p:sp>
          <p:nvSpPr>
            <p:cNvPr id="92" name="Google Shape;3573;p55"/>
            <p:cNvSpPr/>
            <p:nvPr/>
          </p:nvSpPr>
          <p:spPr>
            <a:xfrm>
              <a:off x="1510686" y="4060421"/>
              <a:ext cx="138101" cy="177608"/>
            </a:xfrm>
            <a:custGeom>
              <a:avLst/>
              <a:gdLst/>
              <a:ahLst/>
              <a:cxnLst/>
              <a:rect l="l" t="t" r="r" b="b"/>
              <a:pathLst>
                <a:path w="28816" h="37079" fill="none" extrusionOk="0">
                  <a:moveTo>
                    <a:pt x="28815" y="37078"/>
                  </a:moveTo>
                  <a:lnTo>
                    <a:pt x="17922" y="37078"/>
                  </a:lnTo>
                  <a:cubicBezTo>
                    <a:pt x="14829" y="37078"/>
                    <a:pt x="14212" y="33613"/>
                    <a:pt x="14212" y="33613"/>
                  </a:cubicBezTo>
                  <a:lnTo>
                    <a:pt x="14212" y="10631"/>
                  </a:lnTo>
                  <a:lnTo>
                    <a:pt x="0" y="10631"/>
                  </a:lnTo>
                  <a:lnTo>
                    <a:pt x="0" y="1"/>
                  </a:lnTo>
                </a:path>
              </a:pathLst>
            </a:custGeom>
            <a:noFill/>
            <a:ln w="9525" cap="rnd"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574;p55"/>
            <p:cNvSpPr/>
            <p:nvPr/>
          </p:nvSpPr>
          <p:spPr>
            <a:xfrm>
              <a:off x="1498221" y="4047614"/>
              <a:ext cx="26646" cy="25622"/>
            </a:xfrm>
            <a:custGeom>
              <a:avLst/>
              <a:gdLst/>
              <a:ahLst/>
              <a:cxnLst/>
              <a:rect l="l" t="t" r="r" b="b"/>
              <a:pathLst>
                <a:path w="5560" h="5349" extrusionOk="0">
                  <a:moveTo>
                    <a:pt x="2886" y="1"/>
                  </a:moveTo>
                  <a:cubicBezTo>
                    <a:pt x="1806" y="1"/>
                    <a:pt x="828" y="654"/>
                    <a:pt x="416" y="1653"/>
                  </a:cubicBezTo>
                  <a:cubicBezTo>
                    <a:pt x="0" y="2649"/>
                    <a:pt x="230" y="3802"/>
                    <a:pt x="996" y="4564"/>
                  </a:cubicBezTo>
                  <a:cubicBezTo>
                    <a:pt x="1506" y="5077"/>
                    <a:pt x="2190" y="5349"/>
                    <a:pt x="2886" y="5349"/>
                  </a:cubicBezTo>
                  <a:cubicBezTo>
                    <a:pt x="3232" y="5349"/>
                    <a:pt x="3580" y="5282"/>
                    <a:pt x="3911" y="5144"/>
                  </a:cubicBezTo>
                  <a:cubicBezTo>
                    <a:pt x="4910" y="4732"/>
                    <a:pt x="5560" y="3758"/>
                    <a:pt x="5560" y="2675"/>
                  </a:cubicBezTo>
                  <a:cubicBezTo>
                    <a:pt x="5560" y="1197"/>
                    <a:pt x="4363" y="1"/>
                    <a:pt x="2886"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3576;p55"/>
          <p:cNvGrpSpPr/>
          <p:nvPr/>
        </p:nvGrpSpPr>
        <p:grpSpPr>
          <a:xfrm>
            <a:off x="6551416" y="2185273"/>
            <a:ext cx="761926" cy="107605"/>
            <a:chOff x="1912179" y="3827344"/>
            <a:chExt cx="181487" cy="25631"/>
          </a:xfrm>
        </p:grpSpPr>
        <p:sp>
          <p:nvSpPr>
            <p:cNvPr id="86" name="Google Shape;3577;p55"/>
            <p:cNvSpPr/>
            <p:nvPr/>
          </p:nvSpPr>
          <p:spPr>
            <a:xfrm>
              <a:off x="2067020" y="3827344"/>
              <a:ext cx="26646" cy="25631"/>
            </a:xfrm>
            <a:custGeom>
              <a:avLst/>
              <a:gdLst/>
              <a:ahLst/>
              <a:cxnLst/>
              <a:rect l="l" t="t" r="r" b="b"/>
              <a:pathLst>
                <a:path w="5560" h="5351" extrusionOk="0">
                  <a:moveTo>
                    <a:pt x="2886" y="0"/>
                  </a:moveTo>
                  <a:cubicBezTo>
                    <a:pt x="1806" y="0"/>
                    <a:pt x="828" y="653"/>
                    <a:pt x="416" y="1653"/>
                  </a:cubicBezTo>
                  <a:cubicBezTo>
                    <a:pt x="0" y="2652"/>
                    <a:pt x="230" y="3801"/>
                    <a:pt x="993" y="4567"/>
                  </a:cubicBezTo>
                  <a:cubicBezTo>
                    <a:pt x="1505" y="5080"/>
                    <a:pt x="2190" y="5351"/>
                    <a:pt x="2887" y="5351"/>
                  </a:cubicBezTo>
                  <a:cubicBezTo>
                    <a:pt x="3232" y="5351"/>
                    <a:pt x="3580" y="5284"/>
                    <a:pt x="3911" y="5148"/>
                  </a:cubicBezTo>
                  <a:cubicBezTo>
                    <a:pt x="4910" y="4732"/>
                    <a:pt x="5560" y="3758"/>
                    <a:pt x="5560" y="2678"/>
                  </a:cubicBezTo>
                  <a:cubicBezTo>
                    <a:pt x="5560" y="1200"/>
                    <a:pt x="4363" y="0"/>
                    <a:pt x="2886"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578;p55"/>
            <p:cNvSpPr/>
            <p:nvPr/>
          </p:nvSpPr>
          <p:spPr>
            <a:xfrm>
              <a:off x="1912179" y="3842838"/>
              <a:ext cx="156825" cy="5"/>
            </a:xfrm>
            <a:custGeom>
              <a:avLst/>
              <a:gdLst/>
              <a:ahLst/>
              <a:cxnLst/>
              <a:rect l="l" t="t" r="r" b="b"/>
              <a:pathLst>
                <a:path w="32723" h="1" fill="none" extrusionOk="0">
                  <a:moveTo>
                    <a:pt x="1" y="1"/>
                  </a:moveTo>
                  <a:lnTo>
                    <a:pt x="32723" y="1"/>
                  </a:lnTo>
                </a:path>
              </a:pathLst>
            </a:custGeom>
            <a:noFill/>
            <a:ln w="9525" cap="rnd"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3579;p55"/>
          <p:cNvGrpSpPr/>
          <p:nvPr/>
        </p:nvGrpSpPr>
        <p:grpSpPr>
          <a:xfrm>
            <a:off x="6551416" y="3096967"/>
            <a:ext cx="761926" cy="107567"/>
            <a:chOff x="1912179" y="4044506"/>
            <a:chExt cx="181487" cy="25622"/>
          </a:xfrm>
        </p:grpSpPr>
        <p:sp>
          <p:nvSpPr>
            <p:cNvPr id="84" name="Google Shape;3580;p55"/>
            <p:cNvSpPr/>
            <p:nvPr/>
          </p:nvSpPr>
          <p:spPr>
            <a:xfrm>
              <a:off x="2067020" y="4044505"/>
              <a:ext cx="26646" cy="25622"/>
            </a:xfrm>
            <a:custGeom>
              <a:avLst/>
              <a:gdLst/>
              <a:ahLst/>
              <a:cxnLst/>
              <a:rect l="l" t="t" r="r" b="b"/>
              <a:pathLst>
                <a:path w="5560" h="5349" extrusionOk="0">
                  <a:moveTo>
                    <a:pt x="2886" y="0"/>
                  </a:moveTo>
                  <a:cubicBezTo>
                    <a:pt x="1806" y="0"/>
                    <a:pt x="828" y="650"/>
                    <a:pt x="416" y="1649"/>
                  </a:cubicBezTo>
                  <a:cubicBezTo>
                    <a:pt x="0" y="2649"/>
                    <a:pt x="230" y="3802"/>
                    <a:pt x="993" y="4564"/>
                  </a:cubicBezTo>
                  <a:cubicBezTo>
                    <a:pt x="1505" y="5076"/>
                    <a:pt x="2190" y="5349"/>
                    <a:pt x="2887" y="5349"/>
                  </a:cubicBezTo>
                  <a:cubicBezTo>
                    <a:pt x="3232" y="5349"/>
                    <a:pt x="3580" y="5282"/>
                    <a:pt x="3911" y="5144"/>
                  </a:cubicBezTo>
                  <a:cubicBezTo>
                    <a:pt x="4910" y="4732"/>
                    <a:pt x="5560" y="3758"/>
                    <a:pt x="5560" y="2674"/>
                  </a:cubicBezTo>
                  <a:cubicBezTo>
                    <a:pt x="5560" y="1197"/>
                    <a:pt x="4363" y="0"/>
                    <a:pt x="2886"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581;p55"/>
            <p:cNvSpPr/>
            <p:nvPr/>
          </p:nvSpPr>
          <p:spPr>
            <a:xfrm>
              <a:off x="1912179" y="4059966"/>
              <a:ext cx="156825" cy="5"/>
            </a:xfrm>
            <a:custGeom>
              <a:avLst/>
              <a:gdLst/>
              <a:ahLst/>
              <a:cxnLst/>
              <a:rect l="l" t="t" r="r" b="b"/>
              <a:pathLst>
                <a:path w="32723" h="1" fill="none" extrusionOk="0">
                  <a:moveTo>
                    <a:pt x="32723" y="1"/>
                  </a:moveTo>
                  <a:lnTo>
                    <a:pt x="1" y="1"/>
                  </a:lnTo>
                </a:path>
              </a:pathLst>
            </a:custGeom>
            <a:noFill/>
            <a:ln w="9525" cap="rnd"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3583;p55"/>
          <p:cNvGrpSpPr/>
          <p:nvPr/>
        </p:nvGrpSpPr>
        <p:grpSpPr>
          <a:xfrm>
            <a:off x="5075897" y="2250400"/>
            <a:ext cx="728756" cy="911569"/>
            <a:chOff x="1560718" y="3842857"/>
            <a:chExt cx="173586" cy="217131"/>
          </a:xfrm>
        </p:grpSpPr>
        <p:sp>
          <p:nvSpPr>
            <p:cNvPr id="81" name="Google Shape;3584;p55"/>
            <p:cNvSpPr/>
            <p:nvPr/>
          </p:nvSpPr>
          <p:spPr>
            <a:xfrm>
              <a:off x="1560718" y="3951414"/>
              <a:ext cx="84343" cy="5"/>
            </a:xfrm>
            <a:custGeom>
              <a:avLst/>
              <a:gdLst/>
              <a:ahLst/>
              <a:cxnLst/>
              <a:rect l="l" t="t" r="r" b="b"/>
              <a:pathLst>
                <a:path w="17599" h="1" fill="none" extrusionOk="0">
                  <a:moveTo>
                    <a:pt x="1" y="0"/>
                  </a:moveTo>
                  <a:lnTo>
                    <a:pt x="17598" y="0"/>
                  </a:lnTo>
                </a:path>
              </a:pathLst>
            </a:custGeom>
            <a:noFill/>
            <a:ln w="9525" cap="rnd"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585;p55"/>
            <p:cNvSpPr/>
            <p:nvPr/>
          </p:nvSpPr>
          <p:spPr>
            <a:xfrm>
              <a:off x="1631242" y="3936509"/>
              <a:ext cx="26646" cy="25622"/>
            </a:xfrm>
            <a:custGeom>
              <a:avLst/>
              <a:gdLst/>
              <a:ahLst/>
              <a:cxnLst/>
              <a:rect l="l" t="t" r="r" b="b"/>
              <a:pathLst>
                <a:path w="5560" h="5349" extrusionOk="0">
                  <a:moveTo>
                    <a:pt x="2882" y="1"/>
                  </a:moveTo>
                  <a:cubicBezTo>
                    <a:pt x="1802" y="1"/>
                    <a:pt x="828" y="650"/>
                    <a:pt x="412" y="1649"/>
                  </a:cubicBezTo>
                  <a:cubicBezTo>
                    <a:pt x="0" y="2649"/>
                    <a:pt x="226" y="3798"/>
                    <a:pt x="993" y="4564"/>
                  </a:cubicBezTo>
                  <a:cubicBezTo>
                    <a:pt x="1502" y="5076"/>
                    <a:pt x="2187" y="5349"/>
                    <a:pt x="2883" y="5349"/>
                  </a:cubicBezTo>
                  <a:cubicBezTo>
                    <a:pt x="3228" y="5349"/>
                    <a:pt x="3576" y="5282"/>
                    <a:pt x="3907" y="5144"/>
                  </a:cubicBezTo>
                  <a:cubicBezTo>
                    <a:pt x="4907" y="4732"/>
                    <a:pt x="5556" y="3758"/>
                    <a:pt x="5560" y="2674"/>
                  </a:cubicBezTo>
                  <a:cubicBezTo>
                    <a:pt x="5560" y="1197"/>
                    <a:pt x="4360" y="1"/>
                    <a:pt x="2882"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586;p55"/>
            <p:cNvSpPr/>
            <p:nvPr/>
          </p:nvSpPr>
          <p:spPr>
            <a:xfrm>
              <a:off x="1645054" y="3842857"/>
              <a:ext cx="89251" cy="217131"/>
            </a:xfrm>
            <a:custGeom>
              <a:avLst/>
              <a:gdLst/>
              <a:ahLst/>
              <a:cxnLst/>
              <a:rect l="l" t="t" r="r" b="b"/>
              <a:pathLst>
                <a:path w="18623" h="45330" fill="none" extrusionOk="0">
                  <a:moveTo>
                    <a:pt x="18623" y="45330"/>
                  </a:moveTo>
                  <a:lnTo>
                    <a:pt x="5625" y="45330"/>
                  </a:lnTo>
                  <a:cubicBezTo>
                    <a:pt x="2889" y="45330"/>
                    <a:pt x="0" y="42619"/>
                    <a:pt x="0" y="35634"/>
                  </a:cubicBezTo>
                  <a:lnTo>
                    <a:pt x="0" y="9697"/>
                  </a:lnTo>
                  <a:cubicBezTo>
                    <a:pt x="0" y="2711"/>
                    <a:pt x="2889" y="1"/>
                    <a:pt x="5625" y="1"/>
                  </a:cubicBezTo>
                  <a:lnTo>
                    <a:pt x="18623" y="1"/>
                  </a:lnTo>
                </a:path>
              </a:pathLst>
            </a:custGeom>
            <a:noFill/>
            <a:ln w="9525" cap="rnd"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589;p55"/>
          <p:cNvSpPr/>
          <p:nvPr/>
        </p:nvSpPr>
        <p:spPr>
          <a:xfrm>
            <a:off x="3806907" y="2062332"/>
            <a:ext cx="1270884" cy="1270141"/>
          </a:xfrm>
          <a:custGeom>
            <a:avLst/>
            <a:gdLst/>
            <a:ahLst/>
            <a:cxnLst/>
            <a:rect l="l" t="t" r="r" b="b"/>
            <a:pathLst>
              <a:path w="63165" h="63161" fill="none" extrusionOk="0">
                <a:moveTo>
                  <a:pt x="63165" y="31580"/>
                </a:moveTo>
                <a:cubicBezTo>
                  <a:pt x="63165" y="49021"/>
                  <a:pt x="49025" y="63161"/>
                  <a:pt x="31585" y="63161"/>
                </a:cubicBezTo>
                <a:cubicBezTo>
                  <a:pt x="14140" y="63161"/>
                  <a:pt x="1" y="49021"/>
                  <a:pt x="1" y="31580"/>
                </a:cubicBezTo>
                <a:cubicBezTo>
                  <a:pt x="1" y="14140"/>
                  <a:pt x="14140" y="0"/>
                  <a:pt x="31585" y="0"/>
                </a:cubicBezTo>
                <a:cubicBezTo>
                  <a:pt x="49025" y="0"/>
                  <a:pt x="63165" y="14140"/>
                  <a:pt x="63165" y="31580"/>
                </a:cubicBezTo>
                <a:close/>
              </a:path>
            </a:pathLst>
          </a:custGeom>
          <a:solidFill>
            <a:schemeClr val="bg1"/>
          </a:solidFill>
          <a:ln w="9525" cap="flat" cmpd="sng">
            <a:solidFill>
              <a:srgbClr val="C0000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92;p55"/>
          <p:cNvSpPr/>
          <p:nvPr/>
        </p:nvSpPr>
        <p:spPr>
          <a:xfrm>
            <a:off x="1915901" y="1465304"/>
            <a:ext cx="737362" cy="21"/>
          </a:xfrm>
          <a:custGeom>
            <a:avLst/>
            <a:gdLst/>
            <a:ahLst/>
            <a:cxnLst/>
            <a:rect l="l" t="t" r="r" b="b"/>
            <a:pathLst>
              <a:path w="36648" h="1" fill="none" extrusionOk="0">
                <a:moveTo>
                  <a:pt x="36648" y="1"/>
                </a:moveTo>
                <a:lnTo>
                  <a:pt x="1"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93;p55"/>
          <p:cNvSpPr/>
          <p:nvPr/>
        </p:nvSpPr>
        <p:spPr>
          <a:xfrm>
            <a:off x="1820714" y="1414992"/>
            <a:ext cx="107622" cy="107567"/>
          </a:xfrm>
          <a:custGeom>
            <a:avLst/>
            <a:gdLst/>
            <a:ahLst/>
            <a:cxnLst/>
            <a:rect l="l" t="t" r="r" b="b"/>
            <a:pathLst>
              <a:path w="5349" h="5349" extrusionOk="0">
                <a:moveTo>
                  <a:pt x="2674" y="0"/>
                </a:moveTo>
                <a:cubicBezTo>
                  <a:pt x="1197" y="0"/>
                  <a:pt x="0" y="1197"/>
                  <a:pt x="0" y="2674"/>
                </a:cubicBezTo>
                <a:cubicBezTo>
                  <a:pt x="0" y="4152"/>
                  <a:pt x="1197" y="5348"/>
                  <a:pt x="2674" y="5348"/>
                </a:cubicBezTo>
                <a:cubicBezTo>
                  <a:pt x="4152" y="5348"/>
                  <a:pt x="5348" y="4152"/>
                  <a:pt x="5348" y="2674"/>
                </a:cubicBezTo>
                <a:cubicBezTo>
                  <a:pt x="5348" y="1197"/>
                  <a:pt x="4152" y="0"/>
                  <a:pt x="2674"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3595;p55"/>
          <p:cNvGrpSpPr/>
          <p:nvPr/>
        </p:nvGrpSpPr>
        <p:grpSpPr>
          <a:xfrm>
            <a:off x="3400009" y="1465304"/>
            <a:ext cx="668071" cy="834913"/>
            <a:chOff x="1161530" y="3655851"/>
            <a:chExt cx="159131" cy="198872"/>
          </a:xfrm>
        </p:grpSpPr>
        <p:sp>
          <p:nvSpPr>
            <p:cNvPr id="70" name="Google Shape;3596;p55"/>
            <p:cNvSpPr/>
            <p:nvPr/>
          </p:nvSpPr>
          <p:spPr>
            <a:xfrm>
              <a:off x="1161530" y="3655851"/>
              <a:ext cx="146440" cy="186082"/>
            </a:xfrm>
            <a:custGeom>
              <a:avLst/>
              <a:gdLst/>
              <a:ahLst/>
              <a:cxnLst/>
              <a:rect l="l" t="t" r="r" b="b"/>
              <a:pathLst>
                <a:path w="30556" h="38848" fill="none" extrusionOk="0">
                  <a:moveTo>
                    <a:pt x="1" y="1"/>
                  </a:moveTo>
                  <a:lnTo>
                    <a:pt x="12633" y="1"/>
                  </a:lnTo>
                  <a:cubicBezTo>
                    <a:pt x="15723" y="1"/>
                    <a:pt x="16343" y="3466"/>
                    <a:pt x="16343" y="3466"/>
                  </a:cubicBezTo>
                  <a:lnTo>
                    <a:pt x="16343" y="26448"/>
                  </a:lnTo>
                  <a:lnTo>
                    <a:pt x="30556" y="26448"/>
                  </a:lnTo>
                  <a:lnTo>
                    <a:pt x="30556" y="38848"/>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97;p55"/>
            <p:cNvSpPr/>
            <p:nvPr/>
          </p:nvSpPr>
          <p:spPr>
            <a:xfrm>
              <a:off x="1293991" y="3829092"/>
              <a:ext cx="26670" cy="25631"/>
            </a:xfrm>
            <a:custGeom>
              <a:avLst/>
              <a:gdLst/>
              <a:ahLst/>
              <a:cxnLst/>
              <a:rect l="l" t="t" r="r" b="b"/>
              <a:pathLst>
                <a:path w="5565" h="5351" extrusionOk="0">
                  <a:moveTo>
                    <a:pt x="2890" y="0"/>
                  </a:moveTo>
                  <a:cubicBezTo>
                    <a:pt x="1807" y="0"/>
                    <a:pt x="833" y="653"/>
                    <a:pt x="417" y="1653"/>
                  </a:cubicBezTo>
                  <a:cubicBezTo>
                    <a:pt x="1" y="2652"/>
                    <a:pt x="231" y="3801"/>
                    <a:pt x="997" y="4567"/>
                  </a:cubicBezTo>
                  <a:cubicBezTo>
                    <a:pt x="1509" y="5080"/>
                    <a:pt x="2193" y="5350"/>
                    <a:pt x="2888" y="5350"/>
                  </a:cubicBezTo>
                  <a:cubicBezTo>
                    <a:pt x="3233" y="5350"/>
                    <a:pt x="3580" y="5284"/>
                    <a:pt x="3912" y="5147"/>
                  </a:cubicBezTo>
                  <a:cubicBezTo>
                    <a:pt x="4911" y="4731"/>
                    <a:pt x="5564" y="3757"/>
                    <a:pt x="5564" y="2678"/>
                  </a:cubicBezTo>
                  <a:cubicBezTo>
                    <a:pt x="5564" y="1200"/>
                    <a:pt x="4364" y="0"/>
                    <a:pt x="2890" y="0"/>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3599;p55"/>
          <p:cNvGrpSpPr/>
          <p:nvPr/>
        </p:nvGrpSpPr>
        <p:grpSpPr>
          <a:xfrm>
            <a:off x="3400454" y="3110021"/>
            <a:ext cx="667626" cy="799409"/>
            <a:chOff x="1161636" y="4047614"/>
            <a:chExt cx="159025" cy="190415"/>
          </a:xfrm>
        </p:grpSpPr>
        <p:sp>
          <p:nvSpPr>
            <p:cNvPr id="66" name="Google Shape;3600;p55"/>
            <p:cNvSpPr/>
            <p:nvPr/>
          </p:nvSpPr>
          <p:spPr>
            <a:xfrm>
              <a:off x="1293991" y="4047614"/>
              <a:ext cx="26670" cy="25631"/>
            </a:xfrm>
            <a:custGeom>
              <a:avLst/>
              <a:gdLst/>
              <a:ahLst/>
              <a:cxnLst/>
              <a:rect l="l" t="t" r="r" b="b"/>
              <a:pathLst>
                <a:path w="5565" h="5351" extrusionOk="0">
                  <a:moveTo>
                    <a:pt x="2890" y="1"/>
                  </a:moveTo>
                  <a:cubicBezTo>
                    <a:pt x="1807" y="1"/>
                    <a:pt x="833" y="654"/>
                    <a:pt x="417" y="1653"/>
                  </a:cubicBezTo>
                  <a:cubicBezTo>
                    <a:pt x="1" y="2653"/>
                    <a:pt x="231" y="3802"/>
                    <a:pt x="997" y="4568"/>
                  </a:cubicBezTo>
                  <a:cubicBezTo>
                    <a:pt x="1510" y="5078"/>
                    <a:pt x="2195" y="5350"/>
                    <a:pt x="2891" y="5350"/>
                  </a:cubicBezTo>
                  <a:cubicBezTo>
                    <a:pt x="3235" y="5350"/>
                    <a:pt x="3581" y="5284"/>
                    <a:pt x="3912" y="5148"/>
                  </a:cubicBezTo>
                  <a:cubicBezTo>
                    <a:pt x="4911" y="4732"/>
                    <a:pt x="5564" y="3758"/>
                    <a:pt x="5564" y="2675"/>
                  </a:cubicBezTo>
                  <a:cubicBezTo>
                    <a:pt x="5564" y="1197"/>
                    <a:pt x="4364" y="1"/>
                    <a:pt x="2890"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01;p55"/>
            <p:cNvSpPr/>
            <p:nvPr/>
          </p:nvSpPr>
          <p:spPr>
            <a:xfrm>
              <a:off x="1161636" y="4073229"/>
              <a:ext cx="146334" cy="164800"/>
            </a:xfrm>
            <a:custGeom>
              <a:avLst/>
              <a:gdLst/>
              <a:ahLst/>
              <a:cxnLst/>
              <a:rect l="l" t="t" r="r" b="b"/>
              <a:pathLst>
                <a:path w="30534" h="34405" fill="none" extrusionOk="0">
                  <a:moveTo>
                    <a:pt x="0" y="34404"/>
                  </a:moveTo>
                  <a:lnTo>
                    <a:pt x="12611" y="34404"/>
                  </a:lnTo>
                  <a:cubicBezTo>
                    <a:pt x="15705" y="34404"/>
                    <a:pt x="16325" y="30939"/>
                    <a:pt x="16325" y="30939"/>
                  </a:cubicBezTo>
                  <a:lnTo>
                    <a:pt x="16325" y="7957"/>
                  </a:lnTo>
                  <a:lnTo>
                    <a:pt x="30534" y="7957"/>
                  </a:lnTo>
                  <a:lnTo>
                    <a:pt x="30534"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3603;p55"/>
          <p:cNvSpPr/>
          <p:nvPr/>
        </p:nvSpPr>
        <p:spPr>
          <a:xfrm>
            <a:off x="1915901" y="3909354"/>
            <a:ext cx="737362" cy="21"/>
          </a:xfrm>
          <a:custGeom>
            <a:avLst/>
            <a:gdLst/>
            <a:ahLst/>
            <a:cxnLst/>
            <a:rect l="l" t="t" r="r" b="b"/>
            <a:pathLst>
              <a:path w="36648" h="1" fill="none" extrusionOk="0">
                <a:moveTo>
                  <a:pt x="36648" y="0"/>
                </a:moveTo>
                <a:lnTo>
                  <a:pt x="1"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05;p55"/>
          <p:cNvSpPr/>
          <p:nvPr/>
        </p:nvSpPr>
        <p:spPr>
          <a:xfrm>
            <a:off x="1820714" y="3852086"/>
            <a:ext cx="111866" cy="107605"/>
          </a:xfrm>
          <a:custGeom>
            <a:avLst/>
            <a:gdLst/>
            <a:ahLst/>
            <a:cxnLst/>
            <a:rect l="l" t="t" r="r" b="b"/>
            <a:pathLst>
              <a:path w="5560" h="5351" extrusionOk="0">
                <a:moveTo>
                  <a:pt x="2674" y="0"/>
                </a:moveTo>
                <a:cubicBezTo>
                  <a:pt x="2328" y="0"/>
                  <a:pt x="1980" y="67"/>
                  <a:pt x="1649" y="203"/>
                </a:cubicBezTo>
                <a:cubicBezTo>
                  <a:pt x="650" y="619"/>
                  <a:pt x="0" y="1593"/>
                  <a:pt x="0" y="2677"/>
                </a:cubicBezTo>
                <a:cubicBezTo>
                  <a:pt x="0" y="4150"/>
                  <a:pt x="1197" y="5351"/>
                  <a:pt x="2674" y="5351"/>
                </a:cubicBezTo>
                <a:cubicBezTo>
                  <a:pt x="3754" y="5351"/>
                  <a:pt x="4732" y="4698"/>
                  <a:pt x="5144" y="3698"/>
                </a:cubicBezTo>
                <a:cubicBezTo>
                  <a:pt x="5560" y="2699"/>
                  <a:pt x="5330" y="1550"/>
                  <a:pt x="4568" y="783"/>
                </a:cubicBezTo>
                <a:cubicBezTo>
                  <a:pt x="4055" y="271"/>
                  <a:pt x="3370" y="0"/>
                  <a:pt x="2674"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3607;p55"/>
          <p:cNvGrpSpPr/>
          <p:nvPr/>
        </p:nvGrpSpPr>
        <p:grpSpPr>
          <a:xfrm>
            <a:off x="6224074" y="1414992"/>
            <a:ext cx="811037" cy="107567"/>
            <a:chOff x="1834208" y="3643867"/>
            <a:chExt cx="193185" cy="25622"/>
          </a:xfrm>
        </p:grpSpPr>
        <p:sp>
          <p:nvSpPr>
            <p:cNvPr id="59" name="Google Shape;3608;p55"/>
            <p:cNvSpPr/>
            <p:nvPr/>
          </p:nvSpPr>
          <p:spPr>
            <a:xfrm>
              <a:off x="1834208" y="3655851"/>
              <a:ext cx="167541" cy="5"/>
            </a:xfrm>
            <a:custGeom>
              <a:avLst/>
              <a:gdLst/>
              <a:ahLst/>
              <a:cxnLst/>
              <a:rect l="l" t="t" r="r" b="b"/>
              <a:pathLst>
                <a:path w="34959" h="1" fill="none" extrusionOk="0">
                  <a:moveTo>
                    <a:pt x="1" y="1"/>
                  </a:moveTo>
                  <a:lnTo>
                    <a:pt x="34959" y="1"/>
                  </a:lnTo>
                </a:path>
              </a:pathLst>
            </a:custGeom>
            <a:noFill/>
            <a:ln w="9525" cap="rnd"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09;p55"/>
            <p:cNvSpPr/>
            <p:nvPr/>
          </p:nvSpPr>
          <p:spPr>
            <a:xfrm>
              <a:off x="2000728" y="3643867"/>
              <a:ext cx="26665" cy="25622"/>
            </a:xfrm>
            <a:custGeom>
              <a:avLst/>
              <a:gdLst/>
              <a:ahLst/>
              <a:cxnLst/>
              <a:rect l="l" t="t" r="r" b="b"/>
              <a:pathLst>
                <a:path w="5564" h="5349" extrusionOk="0">
                  <a:moveTo>
                    <a:pt x="2886" y="0"/>
                  </a:moveTo>
                  <a:cubicBezTo>
                    <a:pt x="1806" y="0"/>
                    <a:pt x="828" y="650"/>
                    <a:pt x="416" y="1649"/>
                  </a:cubicBezTo>
                  <a:cubicBezTo>
                    <a:pt x="0" y="2649"/>
                    <a:pt x="230" y="3802"/>
                    <a:pt x="996" y="4564"/>
                  </a:cubicBezTo>
                  <a:cubicBezTo>
                    <a:pt x="1506" y="5076"/>
                    <a:pt x="2190" y="5349"/>
                    <a:pt x="2887" y="5349"/>
                  </a:cubicBezTo>
                  <a:cubicBezTo>
                    <a:pt x="3232" y="5349"/>
                    <a:pt x="3580" y="5282"/>
                    <a:pt x="3911" y="5144"/>
                  </a:cubicBezTo>
                  <a:cubicBezTo>
                    <a:pt x="4911" y="4732"/>
                    <a:pt x="5560" y="3758"/>
                    <a:pt x="5563" y="2674"/>
                  </a:cubicBezTo>
                  <a:cubicBezTo>
                    <a:pt x="5560" y="1197"/>
                    <a:pt x="4363" y="0"/>
                    <a:pt x="2886" y="0"/>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3612;p55"/>
          <p:cNvGrpSpPr/>
          <p:nvPr/>
        </p:nvGrpSpPr>
        <p:grpSpPr>
          <a:xfrm>
            <a:off x="4825413" y="1465304"/>
            <a:ext cx="651928" cy="834892"/>
            <a:chOff x="1501054" y="3655851"/>
            <a:chExt cx="155286" cy="198867"/>
          </a:xfrm>
        </p:grpSpPr>
        <p:sp>
          <p:nvSpPr>
            <p:cNvPr id="57" name="Google Shape;3613;p55"/>
            <p:cNvSpPr/>
            <p:nvPr/>
          </p:nvSpPr>
          <p:spPr>
            <a:xfrm>
              <a:off x="1516351" y="3655851"/>
              <a:ext cx="139989" cy="186082"/>
            </a:xfrm>
            <a:custGeom>
              <a:avLst/>
              <a:gdLst/>
              <a:ahLst/>
              <a:cxnLst/>
              <a:rect l="l" t="t" r="r" b="b"/>
              <a:pathLst>
                <a:path w="29210" h="38848" fill="none" extrusionOk="0">
                  <a:moveTo>
                    <a:pt x="29209" y="1"/>
                  </a:moveTo>
                  <a:lnTo>
                    <a:pt x="17922" y="1"/>
                  </a:lnTo>
                  <a:cubicBezTo>
                    <a:pt x="14829" y="1"/>
                    <a:pt x="14209" y="3466"/>
                    <a:pt x="14209" y="3466"/>
                  </a:cubicBezTo>
                  <a:lnTo>
                    <a:pt x="14209" y="26448"/>
                  </a:lnTo>
                  <a:lnTo>
                    <a:pt x="0" y="26448"/>
                  </a:lnTo>
                  <a:lnTo>
                    <a:pt x="0" y="38848"/>
                  </a:lnTo>
                </a:path>
              </a:pathLst>
            </a:custGeom>
            <a:noFill/>
            <a:ln w="9525" cap="rnd"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14;p55"/>
            <p:cNvSpPr/>
            <p:nvPr/>
          </p:nvSpPr>
          <p:spPr>
            <a:xfrm>
              <a:off x="1501054" y="3829092"/>
              <a:ext cx="26646" cy="25626"/>
            </a:xfrm>
            <a:custGeom>
              <a:avLst/>
              <a:gdLst/>
              <a:ahLst/>
              <a:cxnLst/>
              <a:rect l="l" t="t" r="r" b="b"/>
              <a:pathLst>
                <a:path w="5560" h="5350" extrusionOk="0">
                  <a:moveTo>
                    <a:pt x="2886" y="0"/>
                  </a:moveTo>
                  <a:cubicBezTo>
                    <a:pt x="1806" y="0"/>
                    <a:pt x="828" y="653"/>
                    <a:pt x="416" y="1653"/>
                  </a:cubicBezTo>
                  <a:cubicBezTo>
                    <a:pt x="0" y="2652"/>
                    <a:pt x="230" y="3801"/>
                    <a:pt x="996" y="4567"/>
                  </a:cubicBezTo>
                  <a:cubicBezTo>
                    <a:pt x="1507" y="5078"/>
                    <a:pt x="2192" y="5350"/>
                    <a:pt x="2890" y="5350"/>
                  </a:cubicBezTo>
                  <a:cubicBezTo>
                    <a:pt x="3234" y="5350"/>
                    <a:pt x="3581" y="5283"/>
                    <a:pt x="3911" y="5147"/>
                  </a:cubicBezTo>
                  <a:cubicBezTo>
                    <a:pt x="4910" y="4731"/>
                    <a:pt x="5560" y="3757"/>
                    <a:pt x="5560" y="2678"/>
                  </a:cubicBezTo>
                  <a:cubicBezTo>
                    <a:pt x="5560" y="1200"/>
                    <a:pt x="4363" y="0"/>
                    <a:pt x="2886" y="0"/>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616;p55"/>
          <p:cNvGrpSpPr/>
          <p:nvPr/>
        </p:nvGrpSpPr>
        <p:grpSpPr>
          <a:xfrm>
            <a:off x="1567291" y="3096388"/>
            <a:ext cx="761200" cy="107584"/>
            <a:chOff x="724986" y="4044367"/>
            <a:chExt cx="181314" cy="25626"/>
          </a:xfrm>
        </p:grpSpPr>
        <p:sp>
          <p:nvSpPr>
            <p:cNvPr id="51" name="Google Shape;3617;p55"/>
            <p:cNvSpPr/>
            <p:nvPr/>
          </p:nvSpPr>
          <p:spPr>
            <a:xfrm>
              <a:off x="746695" y="4059966"/>
              <a:ext cx="159605" cy="5"/>
            </a:xfrm>
            <a:custGeom>
              <a:avLst/>
              <a:gdLst/>
              <a:ahLst/>
              <a:cxnLst/>
              <a:rect l="l" t="t" r="r" b="b"/>
              <a:pathLst>
                <a:path w="33303" h="1" fill="none" extrusionOk="0">
                  <a:moveTo>
                    <a:pt x="1" y="1"/>
                  </a:moveTo>
                  <a:lnTo>
                    <a:pt x="33303"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18;p55"/>
            <p:cNvSpPr/>
            <p:nvPr/>
          </p:nvSpPr>
          <p:spPr>
            <a:xfrm>
              <a:off x="724986" y="4044367"/>
              <a:ext cx="26646" cy="25626"/>
            </a:xfrm>
            <a:custGeom>
              <a:avLst/>
              <a:gdLst/>
              <a:ahLst/>
              <a:cxnLst/>
              <a:rect l="l" t="t" r="r" b="b"/>
              <a:pathLst>
                <a:path w="5560" h="5350" extrusionOk="0">
                  <a:moveTo>
                    <a:pt x="2674" y="0"/>
                  </a:moveTo>
                  <a:cubicBezTo>
                    <a:pt x="1197" y="0"/>
                    <a:pt x="0" y="1197"/>
                    <a:pt x="0" y="2674"/>
                  </a:cubicBezTo>
                  <a:cubicBezTo>
                    <a:pt x="0" y="3758"/>
                    <a:pt x="653" y="4732"/>
                    <a:pt x="1653" y="5147"/>
                  </a:cubicBezTo>
                  <a:cubicBezTo>
                    <a:pt x="1983" y="5284"/>
                    <a:pt x="2329" y="5350"/>
                    <a:pt x="2673" y="5350"/>
                  </a:cubicBezTo>
                  <a:cubicBezTo>
                    <a:pt x="3369" y="5350"/>
                    <a:pt x="4054" y="5078"/>
                    <a:pt x="4567" y="4567"/>
                  </a:cubicBezTo>
                  <a:cubicBezTo>
                    <a:pt x="5330" y="3801"/>
                    <a:pt x="5559" y="2649"/>
                    <a:pt x="5147" y="1653"/>
                  </a:cubicBezTo>
                  <a:cubicBezTo>
                    <a:pt x="4731" y="653"/>
                    <a:pt x="3757" y="0"/>
                    <a:pt x="2674"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3620;p55"/>
          <p:cNvGrpSpPr/>
          <p:nvPr/>
        </p:nvGrpSpPr>
        <p:grpSpPr>
          <a:xfrm>
            <a:off x="3075241" y="2250400"/>
            <a:ext cx="729504" cy="911569"/>
            <a:chOff x="1084172" y="3842857"/>
            <a:chExt cx="173764" cy="217131"/>
          </a:xfrm>
        </p:grpSpPr>
        <p:grpSp>
          <p:nvGrpSpPr>
            <p:cNvPr id="47" name="Google Shape;3621;p55"/>
            <p:cNvGrpSpPr/>
            <p:nvPr/>
          </p:nvGrpSpPr>
          <p:grpSpPr>
            <a:xfrm>
              <a:off x="1156862" y="3936509"/>
              <a:ext cx="101073" cy="25622"/>
              <a:chOff x="1156862" y="3936509"/>
              <a:chExt cx="101073" cy="25622"/>
            </a:xfrm>
          </p:grpSpPr>
          <p:sp>
            <p:nvSpPr>
              <p:cNvPr id="49" name="Google Shape;3622;p55"/>
              <p:cNvSpPr/>
              <p:nvPr/>
            </p:nvSpPr>
            <p:spPr>
              <a:xfrm>
                <a:off x="1156862" y="3936509"/>
                <a:ext cx="26651" cy="25622"/>
              </a:xfrm>
              <a:custGeom>
                <a:avLst/>
                <a:gdLst/>
                <a:ahLst/>
                <a:cxnLst/>
                <a:rect l="l" t="t" r="r" b="b"/>
                <a:pathLst>
                  <a:path w="5561" h="5349" extrusionOk="0">
                    <a:moveTo>
                      <a:pt x="2886" y="1"/>
                    </a:moveTo>
                    <a:cubicBezTo>
                      <a:pt x="1803" y="1"/>
                      <a:pt x="829" y="650"/>
                      <a:pt x="413" y="1649"/>
                    </a:cubicBezTo>
                    <a:cubicBezTo>
                      <a:pt x="1" y="2649"/>
                      <a:pt x="227" y="3798"/>
                      <a:pt x="993" y="4564"/>
                    </a:cubicBezTo>
                    <a:cubicBezTo>
                      <a:pt x="1505" y="5076"/>
                      <a:pt x="2189" y="5349"/>
                      <a:pt x="2884" y="5349"/>
                    </a:cubicBezTo>
                    <a:cubicBezTo>
                      <a:pt x="3229" y="5349"/>
                      <a:pt x="3576" y="5282"/>
                      <a:pt x="3908" y="5144"/>
                    </a:cubicBezTo>
                    <a:cubicBezTo>
                      <a:pt x="4907" y="4732"/>
                      <a:pt x="5560" y="3758"/>
                      <a:pt x="5560" y="2674"/>
                    </a:cubicBezTo>
                    <a:cubicBezTo>
                      <a:pt x="5560" y="1197"/>
                      <a:pt x="4364" y="1"/>
                      <a:pt x="2886"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23;p55"/>
              <p:cNvSpPr/>
              <p:nvPr/>
            </p:nvSpPr>
            <p:spPr>
              <a:xfrm>
                <a:off x="1173592" y="3951414"/>
                <a:ext cx="84343" cy="5"/>
              </a:xfrm>
              <a:custGeom>
                <a:avLst/>
                <a:gdLst/>
                <a:ahLst/>
                <a:cxnLst/>
                <a:rect l="l" t="t" r="r" b="b"/>
                <a:pathLst>
                  <a:path w="17599" h="1" fill="none" extrusionOk="0">
                    <a:moveTo>
                      <a:pt x="17598" y="0"/>
                    </a:moveTo>
                    <a:lnTo>
                      <a:pt x="1"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3624;p55"/>
            <p:cNvSpPr/>
            <p:nvPr/>
          </p:nvSpPr>
          <p:spPr>
            <a:xfrm>
              <a:off x="1084172" y="3842857"/>
              <a:ext cx="86476" cy="217131"/>
            </a:xfrm>
            <a:custGeom>
              <a:avLst/>
              <a:gdLst/>
              <a:ahLst/>
              <a:cxnLst/>
              <a:rect l="l" t="t" r="r" b="b"/>
              <a:pathLst>
                <a:path w="18044" h="45330" fill="none" extrusionOk="0">
                  <a:moveTo>
                    <a:pt x="0" y="45330"/>
                  </a:moveTo>
                  <a:lnTo>
                    <a:pt x="12418" y="45330"/>
                  </a:lnTo>
                  <a:cubicBezTo>
                    <a:pt x="15150" y="45330"/>
                    <a:pt x="18043" y="42619"/>
                    <a:pt x="18043" y="35634"/>
                  </a:cubicBezTo>
                  <a:lnTo>
                    <a:pt x="18043" y="9697"/>
                  </a:lnTo>
                  <a:cubicBezTo>
                    <a:pt x="18043" y="2711"/>
                    <a:pt x="15150" y="1"/>
                    <a:pt x="12418" y="1"/>
                  </a:cubicBezTo>
                  <a:lnTo>
                    <a:pt x="1715"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3627;p55"/>
          <p:cNvGrpSpPr/>
          <p:nvPr/>
        </p:nvGrpSpPr>
        <p:grpSpPr>
          <a:xfrm>
            <a:off x="1567291" y="2197217"/>
            <a:ext cx="795706" cy="107584"/>
            <a:chOff x="724986" y="3830189"/>
            <a:chExt cx="189533" cy="25626"/>
          </a:xfrm>
        </p:grpSpPr>
        <p:sp>
          <p:nvSpPr>
            <p:cNvPr id="42" name="Google Shape;3628;p55"/>
            <p:cNvSpPr/>
            <p:nvPr/>
          </p:nvSpPr>
          <p:spPr>
            <a:xfrm>
              <a:off x="724986" y="3830189"/>
              <a:ext cx="26646" cy="25626"/>
            </a:xfrm>
            <a:custGeom>
              <a:avLst/>
              <a:gdLst/>
              <a:ahLst/>
              <a:cxnLst/>
              <a:rect l="l" t="t" r="r" b="b"/>
              <a:pathLst>
                <a:path w="5560" h="5350" extrusionOk="0">
                  <a:moveTo>
                    <a:pt x="2674" y="1"/>
                  </a:moveTo>
                  <a:cubicBezTo>
                    <a:pt x="1197" y="1"/>
                    <a:pt x="0" y="1197"/>
                    <a:pt x="0" y="2675"/>
                  </a:cubicBezTo>
                  <a:cubicBezTo>
                    <a:pt x="0" y="3758"/>
                    <a:pt x="653" y="4732"/>
                    <a:pt x="1653" y="5144"/>
                  </a:cubicBezTo>
                  <a:cubicBezTo>
                    <a:pt x="1984" y="5282"/>
                    <a:pt x="2331" y="5349"/>
                    <a:pt x="2676" y="5349"/>
                  </a:cubicBezTo>
                  <a:cubicBezTo>
                    <a:pt x="3371" y="5349"/>
                    <a:pt x="4055" y="5077"/>
                    <a:pt x="4567" y="4564"/>
                  </a:cubicBezTo>
                  <a:cubicBezTo>
                    <a:pt x="5330" y="3802"/>
                    <a:pt x="5559" y="2649"/>
                    <a:pt x="5147" y="1650"/>
                  </a:cubicBezTo>
                  <a:cubicBezTo>
                    <a:pt x="4731" y="650"/>
                    <a:pt x="3757" y="1"/>
                    <a:pt x="2674"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29;p55"/>
            <p:cNvSpPr/>
            <p:nvPr/>
          </p:nvSpPr>
          <p:spPr>
            <a:xfrm>
              <a:off x="746695" y="3842838"/>
              <a:ext cx="167824" cy="5"/>
            </a:xfrm>
            <a:custGeom>
              <a:avLst/>
              <a:gdLst/>
              <a:ahLst/>
              <a:cxnLst/>
              <a:rect l="l" t="t" r="r" b="b"/>
              <a:pathLst>
                <a:path w="35018" h="1" fill="none" extrusionOk="0">
                  <a:moveTo>
                    <a:pt x="35017" y="1"/>
                  </a:moveTo>
                  <a:lnTo>
                    <a:pt x="1"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Text Placeholder 7"/>
          <p:cNvSpPr>
            <a:spLocks noGrp="1"/>
          </p:cNvSpPr>
          <p:nvPr>
            <p:ph type="body" sz="quarter" idx="14" hasCustomPrompt="1"/>
          </p:nvPr>
        </p:nvSpPr>
        <p:spPr>
          <a:xfrm>
            <a:off x="7169630" y="1283710"/>
            <a:ext cx="1589088" cy="431800"/>
          </a:xfrm>
          <a:prstGeom prst="rect">
            <a:avLst/>
          </a:prstGeom>
        </p:spPr>
        <p:txBody>
          <a:bodyPr>
            <a:normAutofit/>
          </a:bodyPr>
          <a:lstStyle>
            <a:lvl1pPr algn="l">
              <a:defRPr sz="1400" baseline="0"/>
            </a:lvl1pPr>
          </a:lstStyle>
          <a:p>
            <a:pPr lvl="0"/>
            <a:r>
              <a:rPr lang="en-US" dirty="0"/>
              <a:t>Enter text here</a:t>
            </a:r>
          </a:p>
        </p:txBody>
      </p:sp>
      <p:sp>
        <p:nvSpPr>
          <p:cNvPr id="135" name="Text Placeholder 7"/>
          <p:cNvSpPr>
            <a:spLocks noGrp="1"/>
          </p:cNvSpPr>
          <p:nvPr>
            <p:ph type="body" sz="quarter" idx="15" hasCustomPrompt="1"/>
          </p:nvPr>
        </p:nvSpPr>
        <p:spPr>
          <a:xfrm>
            <a:off x="7416311" y="2070157"/>
            <a:ext cx="1487146" cy="431800"/>
          </a:xfrm>
          <a:prstGeom prst="rect">
            <a:avLst/>
          </a:prstGeom>
        </p:spPr>
        <p:txBody>
          <a:bodyPr>
            <a:normAutofit/>
          </a:bodyPr>
          <a:lstStyle>
            <a:lvl1pPr algn="l">
              <a:defRPr sz="1400" baseline="0"/>
            </a:lvl1pPr>
          </a:lstStyle>
          <a:p>
            <a:pPr lvl="0"/>
            <a:r>
              <a:rPr lang="en-US" dirty="0"/>
              <a:t>Enter text here</a:t>
            </a:r>
          </a:p>
        </p:txBody>
      </p:sp>
      <p:sp>
        <p:nvSpPr>
          <p:cNvPr id="136" name="Text Placeholder 7"/>
          <p:cNvSpPr>
            <a:spLocks noGrp="1"/>
          </p:cNvSpPr>
          <p:nvPr>
            <p:ph type="body" sz="quarter" idx="16" hasCustomPrompt="1"/>
          </p:nvPr>
        </p:nvSpPr>
        <p:spPr>
          <a:xfrm>
            <a:off x="7154324" y="3781087"/>
            <a:ext cx="1589088" cy="431800"/>
          </a:xfrm>
          <a:prstGeom prst="rect">
            <a:avLst/>
          </a:prstGeom>
        </p:spPr>
        <p:txBody>
          <a:bodyPr>
            <a:normAutofit/>
          </a:bodyPr>
          <a:lstStyle>
            <a:lvl1pPr algn="l">
              <a:defRPr sz="1400" baseline="0"/>
            </a:lvl1pPr>
          </a:lstStyle>
          <a:p>
            <a:pPr lvl="0"/>
            <a:r>
              <a:rPr lang="en-US" dirty="0"/>
              <a:t>Enter text here</a:t>
            </a:r>
          </a:p>
        </p:txBody>
      </p:sp>
      <p:sp>
        <p:nvSpPr>
          <p:cNvPr id="137" name="Text Placeholder 7"/>
          <p:cNvSpPr>
            <a:spLocks noGrp="1"/>
          </p:cNvSpPr>
          <p:nvPr>
            <p:ph type="body" sz="quarter" idx="17" hasCustomPrompt="1"/>
          </p:nvPr>
        </p:nvSpPr>
        <p:spPr>
          <a:xfrm>
            <a:off x="7416311" y="2987819"/>
            <a:ext cx="1487146" cy="431800"/>
          </a:xfrm>
          <a:prstGeom prst="rect">
            <a:avLst/>
          </a:prstGeom>
        </p:spPr>
        <p:txBody>
          <a:bodyPr>
            <a:normAutofit/>
          </a:bodyPr>
          <a:lstStyle>
            <a:lvl1pPr algn="l">
              <a:defRPr sz="1400" baseline="0"/>
            </a:lvl1pPr>
          </a:lstStyle>
          <a:p>
            <a:pPr lvl="0"/>
            <a:r>
              <a:rPr lang="en-US" dirty="0"/>
              <a:t>Enter text here</a:t>
            </a:r>
          </a:p>
        </p:txBody>
      </p:sp>
      <p:sp>
        <p:nvSpPr>
          <p:cNvPr id="138" name="Text Placeholder 7"/>
          <p:cNvSpPr>
            <a:spLocks noGrp="1"/>
          </p:cNvSpPr>
          <p:nvPr>
            <p:ph type="body" sz="quarter" idx="10" hasCustomPrompt="1"/>
          </p:nvPr>
        </p:nvSpPr>
        <p:spPr>
          <a:xfrm>
            <a:off x="181694" y="1300326"/>
            <a:ext cx="1589088" cy="431800"/>
          </a:xfrm>
          <a:prstGeom prst="rect">
            <a:avLst/>
          </a:prstGeom>
        </p:spPr>
        <p:txBody>
          <a:bodyPr>
            <a:normAutofit/>
          </a:bodyPr>
          <a:lstStyle>
            <a:lvl1pPr algn="r">
              <a:defRPr sz="1400" baseline="0"/>
            </a:lvl1pPr>
          </a:lstStyle>
          <a:p>
            <a:pPr lvl="0"/>
            <a:r>
              <a:rPr lang="en-US" dirty="0"/>
              <a:t>Enter text here</a:t>
            </a:r>
          </a:p>
        </p:txBody>
      </p:sp>
      <p:sp>
        <p:nvSpPr>
          <p:cNvPr id="139" name="Text Placeholder 7"/>
          <p:cNvSpPr>
            <a:spLocks noGrp="1"/>
          </p:cNvSpPr>
          <p:nvPr>
            <p:ph type="body" sz="quarter" idx="11" hasCustomPrompt="1"/>
          </p:nvPr>
        </p:nvSpPr>
        <p:spPr>
          <a:xfrm>
            <a:off x="119833" y="2097628"/>
            <a:ext cx="1487146" cy="431800"/>
          </a:xfrm>
          <a:prstGeom prst="rect">
            <a:avLst/>
          </a:prstGeom>
        </p:spPr>
        <p:txBody>
          <a:bodyPr>
            <a:normAutofit/>
          </a:bodyPr>
          <a:lstStyle>
            <a:lvl1pPr algn="r">
              <a:defRPr sz="1400" baseline="0"/>
            </a:lvl1pPr>
          </a:lstStyle>
          <a:p>
            <a:pPr lvl="0"/>
            <a:r>
              <a:rPr lang="en-US" dirty="0"/>
              <a:t>Enter text here</a:t>
            </a:r>
          </a:p>
        </p:txBody>
      </p:sp>
      <p:sp>
        <p:nvSpPr>
          <p:cNvPr id="140" name="Text Placeholder 7"/>
          <p:cNvSpPr>
            <a:spLocks noGrp="1"/>
          </p:cNvSpPr>
          <p:nvPr>
            <p:ph type="body" sz="quarter" idx="12" hasCustomPrompt="1"/>
          </p:nvPr>
        </p:nvSpPr>
        <p:spPr>
          <a:xfrm>
            <a:off x="183512" y="3741935"/>
            <a:ext cx="1589088" cy="431800"/>
          </a:xfrm>
          <a:prstGeom prst="rect">
            <a:avLst/>
          </a:prstGeom>
        </p:spPr>
        <p:txBody>
          <a:bodyPr>
            <a:normAutofit/>
          </a:bodyPr>
          <a:lstStyle>
            <a:lvl1pPr algn="r">
              <a:defRPr sz="1400" baseline="0"/>
            </a:lvl1pPr>
          </a:lstStyle>
          <a:p>
            <a:pPr lvl="0"/>
            <a:r>
              <a:rPr lang="en-US" dirty="0"/>
              <a:t>Enter text here</a:t>
            </a:r>
          </a:p>
        </p:txBody>
      </p:sp>
      <p:sp>
        <p:nvSpPr>
          <p:cNvPr id="141" name="Text Placeholder 7"/>
          <p:cNvSpPr>
            <a:spLocks noGrp="1"/>
          </p:cNvSpPr>
          <p:nvPr>
            <p:ph type="body" sz="quarter" idx="13" hasCustomPrompt="1"/>
          </p:nvPr>
        </p:nvSpPr>
        <p:spPr>
          <a:xfrm>
            <a:off x="100704" y="2988072"/>
            <a:ext cx="1487146" cy="431800"/>
          </a:xfrm>
          <a:prstGeom prst="rect">
            <a:avLst/>
          </a:prstGeom>
        </p:spPr>
        <p:txBody>
          <a:bodyPr>
            <a:normAutofit/>
          </a:bodyPr>
          <a:lstStyle>
            <a:lvl1pPr algn="r">
              <a:defRPr sz="1400" baseline="0"/>
            </a:lvl1pPr>
          </a:lstStyle>
          <a:p>
            <a:pPr lvl="0"/>
            <a:r>
              <a:rPr lang="en-US" dirty="0"/>
              <a:t>Enter text here</a:t>
            </a:r>
          </a:p>
        </p:txBody>
      </p:sp>
      <p:sp>
        <p:nvSpPr>
          <p:cNvPr id="125" name="Picture Placeholder 3"/>
          <p:cNvSpPr>
            <a:spLocks noGrp="1"/>
          </p:cNvSpPr>
          <p:nvPr>
            <p:ph type="pic" sz="quarter" idx="18"/>
          </p:nvPr>
        </p:nvSpPr>
        <p:spPr>
          <a:xfrm>
            <a:off x="2656671" y="1254125"/>
            <a:ext cx="739762" cy="434891"/>
          </a:xfrm>
          <a:prstGeom prst="round1Rect">
            <a:avLst/>
          </a:prstGeom>
          <a:solidFill>
            <a:schemeClr val="bg1"/>
          </a:solidFill>
          <a:ln>
            <a:solidFill>
              <a:schemeClr val="tx1"/>
            </a:solidFill>
          </a:ln>
        </p:spPr>
        <p:txBody>
          <a:bodyPr>
            <a:normAutofit/>
          </a:bodyPr>
          <a:lstStyle>
            <a:lvl1pPr algn="ctr">
              <a:defRPr sz="900">
                <a:solidFill>
                  <a:srgbClr val="FF0000"/>
                </a:solidFill>
              </a:defRPr>
            </a:lvl1pPr>
          </a:lstStyle>
          <a:p>
            <a:r>
              <a:rPr lang="en-US"/>
              <a:t>Click icon to add picture</a:t>
            </a:r>
            <a:endParaRPr lang="en-ZA" dirty="0"/>
          </a:p>
        </p:txBody>
      </p:sp>
      <p:sp>
        <p:nvSpPr>
          <p:cNvPr id="126" name="Picture Placeholder 3"/>
          <p:cNvSpPr>
            <a:spLocks noGrp="1"/>
          </p:cNvSpPr>
          <p:nvPr>
            <p:ph type="pic" sz="quarter" idx="19"/>
          </p:nvPr>
        </p:nvSpPr>
        <p:spPr>
          <a:xfrm>
            <a:off x="2366476" y="2075336"/>
            <a:ext cx="739762" cy="434891"/>
          </a:xfrm>
          <a:prstGeom prst="round1Rect">
            <a:avLst/>
          </a:prstGeom>
          <a:solidFill>
            <a:schemeClr val="bg1"/>
          </a:solidFill>
          <a:ln>
            <a:solidFill>
              <a:schemeClr val="tx1"/>
            </a:solidFill>
          </a:ln>
        </p:spPr>
        <p:txBody>
          <a:bodyPr>
            <a:normAutofit/>
          </a:bodyPr>
          <a:lstStyle>
            <a:lvl1pPr algn="ctr">
              <a:defRPr sz="900">
                <a:solidFill>
                  <a:srgbClr val="FF0000"/>
                </a:solidFill>
              </a:defRPr>
            </a:lvl1pPr>
          </a:lstStyle>
          <a:p>
            <a:r>
              <a:rPr lang="en-US"/>
              <a:t>Click icon to add picture</a:t>
            </a:r>
            <a:endParaRPr lang="en-ZA" dirty="0"/>
          </a:p>
        </p:txBody>
      </p:sp>
      <p:sp>
        <p:nvSpPr>
          <p:cNvPr id="127" name="Picture Placeholder 3"/>
          <p:cNvSpPr>
            <a:spLocks noGrp="1"/>
          </p:cNvSpPr>
          <p:nvPr>
            <p:ph type="pic" sz="quarter" idx="20"/>
          </p:nvPr>
        </p:nvSpPr>
        <p:spPr>
          <a:xfrm>
            <a:off x="2336310" y="2910943"/>
            <a:ext cx="739762" cy="434891"/>
          </a:xfrm>
          <a:prstGeom prst="round1Rect">
            <a:avLst/>
          </a:prstGeom>
          <a:solidFill>
            <a:schemeClr val="bg1"/>
          </a:solidFill>
          <a:ln>
            <a:noFill/>
          </a:ln>
        </p:spPr>
        <p:txBody>
          <a:bodyPr>
            <a:normAutofit/>
          </a:bodyPr>
          <a:lstStyle>
            <a:lvl1pPr algn="ctr">
              <a:defRPr sz="900">
                <a:solidFill>
                  <a:srgbClr val="FF0000"/>
                </a:solidFill>
              </a:defRPr>
            </a:lvl1pPr>
          </a:lstStyle>
          <a:p>
            <a:r>
              <a:rPr lang="en-US"/>
              <a:t>Click icon to add picture</a:t>
            </a:r>
            <a:endParaRPr lang="en-ZA" dirty="0"/>
          </a:p>
        </p:txBody>
      </p:sp>
      <p:sp>
        <p:nvSpPr>
          <p:cNvPr id="128" name="Picture Placeholder 3"/>
          <p:cNvSpPr>
            <a:spLocks noGrp="1"/>
          </p:cNvSpPr>
          <p:nvPr>
            <p:ph type="pic" sz="quarter" idx="21"/>
          </p:nvPr>
        </p:nvSpPr>
        <p:spPr>
          <a:xfrm>
            <a:off x="2651382" y="3686711"/>
            <a:ext cx="739762" cy="434891"/>
          </a:xfrm>
          <a:prstGeom prst="round1Rect">
            <a:avLst/>
          </a:prstGeom>
          <a:solidFill>
            <a:schemeClr val="bg1"/>
          </a:solidFill>
          <a:ln>
            <a:noFill/>
          </a:ln>
        </p:spPr>
        <p:txBody>
          <a:bodyPr>
            <a:normAutofit/>
          </a:bodyPr>
          <a:lstStyle>
            <a:lvl1pPr algn="ctr">
              <a:defRPr sz="900">
                <a:solidFill>
                  <a:srgbClr val="FF0000"/>
                </a:solidFill>
              </a:defRPr>
            </a:lvl1pPr>
          </a:lstStyle>
          <a:p>
            <a:r>
              <a:rPr lang="en-US"/>
              <a:t>Click icon to add picture</a:t>
            </a:r>
            <a:endParaRPr lang="en-ZA" dirty="0"/>
          </a:p>
        </p:txBody>
      </p:sp>
      <p:sp>
        <p:nvSpPr>
          <p:cNvPr id="129" name="Picture Placeholder 3"/>
          <p:cNvSpPr>
            <a:spLocks noGrp="1"/>
          </p:cNvSpPr>
          <p:nvPr>
            <p:ph type="pic" sz="quarter" idx="22"/>
          </p:nvPr>
        </p:nvSpPr>
        <p:spPr>
          <a:xfrm>
            <a:off x="5809086" y="2076889"/>
            <a:ext cx="739762" cy="434891"/>
          </a:xfrm>
          <a:prstGeom prst="round1Rect">
            <a:avLst/>
          </a:prstGeom>
          <a:solidFill>
            <a:schemeClr val="bg1"/>
          </a:solidFill>
          <a:ln>
            <a:solidFill>
              <a:srgbClr val="C00000"/>
            </a:solidFill>
          </a:ln>
        </p:spPr>
        <p:txBody>
          <a:bodyPr>
            <a:normAutofit/>
          </a:bodyPr>
          <a:lstStyle>
            <a:lvl1pPr algn="ctr">
              <a:defRPr sz="900">
                <a:solidFill>
                  <a:srgbClr val="FF0000"/>
                </a:solidFill>
              </a:defRPr>
            </a:lvl1pPr>
          </a:lstStyle>
          <a:p>
            <a:r>
              <a:rPr lang="en-US"/>
              <a:t>Click icon to add picture</a:t>
            </a:r>
            <a:endParaRPr lang="en-ZA" dirty="0"/>
          </a:p>
        </p:txBody>
      </p:sp>
      <p:sp>
        <p:nvSpPr>
          <p:cNvPr id="130" name="Picture Placeholder 3"/>
          <p:cNvSpPr>
            <a:spLocks noGrp="1"/>
          </p:cNvSpPr>
          <p:nvPr>
            <p:ph type="pic" sz="quarter" idx="23"/>
          </p:nvPr>
        </p:nvSpPr>
        <p:spPr>
          <a:xfrm>
            <a:off x="5806626" y="2912496"/>
            <a:ext cx="739762" cy="434891"/>
          </a:xfrm>
          <a:prstGeom prst="round1Rect">
            <a:avLst/>
          </a:prstGeom>
          <a:solidFill>
            <a:schemeClr val="bg1"/>
          </a:solidFill>
          <a:ln>
            <a:solidFill>
              <a:srgbClr val="C00000"/>
            </a:solidFill>
          </a:ln>
        </p:spPr>
        <p:txBody>
          <a:bodyPr>
            <a:normAutofit/>
          </a:bodyPr>
          <a:lstStyle>
            <a:lvl1pPr algn="ctr">
              <a:defRPr sz="900">
                <a:solidFill>
                  <a:srgbClr val="FF0000"/>
                </a:solidFill>
              </a:defRPr>
            </a:lvl1pPr>
          </a:lstStyle>
          <a:p>
            <a:r>
              <a:rPr lang="en-US"/>
              <a:t>Click icon to add picture</a:t>
            </a:r>
            <a:endParaRPr lang="en-ZA" dirty="0"/>
          </a:p>
        </p:txBody>
      </p:sp>
      <p:sp>
        <p:nvSpPr>
          <p:cNvPr id="131" name="Picture Placeholder 3"/>
          <p:cNvSpPr>
            <a:spLocks noGrp="1"/>
          </p:cNvSpPr>
          <p:nvPr>
            <p:ph type="pic" sz="quarter" idx="24"/>
          </p:nvPr>
        </p:nvSpPr>
        <p:spPr>
          <a:xfrm>
            <a:off x="5484312" y="1256758"/>
            <a:ext cx="739762" cy="434891"/>
          </a:xfrm>
          <a:prstGeom prst="round1Rect">
            <a:avLst/>
          </a:prstGeom>
          <a:solidFill>
            <a:schemeClr val="bg1"/>
          </a:solidFill>
          <a:ln>
            <a:solidFill>
              <a:srgbClr val="C00000"/>
            </a:solidFill>
          </a:ln>
        </p:spPr>
        <p:txBody>
          <a:bodyPr>
            <a:normAutofit/>
          </a:bodyPr>
          <a:lstStyle>
            <a:lvl1pPr algn="ctr">
              <a:defRPr sz="900">
                <a:solidFill>
                  <a:srgbClr val="FF0000"/>
                </a:solidFill>
              </a:defRPr>
            </a:lvl1pPr>
          </a:lstStyle>
          <a:p>
            <a:r>
              <a:rPr lang="en-US"/>
              <a:t>Click icon to add picture</a:t>
            </a:r>
            <a:endParaRPr lang="en-ZA" dirty="0"/>
          </a:p>
        </p:txBody>
      </p:sp>
      <p:sp>
        <p:nvSpPr>
          <p:cNvPr id="132" name="Picture Placeholder 3"/>
          <p:cNvSpPr>
            <a:spLocks noGrp="1"/>
          </p:cNvSpPr>
          <p:nvPr>
            <p:ph type="pic" sz="quarter" idx="25"/>
          </p:nvPr>
        </p:nvSpPr>
        <p:spPr>
          <a:xfrm>
            <a:off x="5448147" y="3686711"/>
            <a:ext cx="739762" cy="434891"/>
          </a:xfrm>
          <a:prstGeom prst="round1Rect">
            <a:avLst/>
          </a:prstGeom>
          <a:solidFill>
            <a:schemeClr val="bg1"/>
          </a:solidFill>
          <a:ln>
            <a:solidFill>
              <a:srgbClr val="C00000"/>
            </a:solidFill>
          </a:ln>
        </p:spPr>
        <p:txBody>
          <a:bodyPr>
            <a:normAutofit/>
          </a:bodyPr>
          <a:lstStyle>
            <a:lvl1pPr algn="ctr">
              <a:defRPr sz="900">
                <a:solidFill>
                  <a:srgbClr val="FF0000"/>
                </a:solidFill>
              </a:defRPr>
            </a:lvl1pPr>
          </a:lstStyle>
          <a:p>
            <a:r>
              <a:rPr lang="en-US"/>
              <a:t>Click icon to add picture</a:t>
            </a:r>
            <a:endParaRPr lang="en-ZA" dirty="0"/>
          </a:p>
        </p:txBody>
      </p:sp>
      <p:pic>
        <p:nvPicPr>
          <p:cNvPr id="2" name="Picture 1">
            <a:extLst>
              <a:ext uri="{FF2B5EF4-FFF2-40B4-BE49-F238E27FC236}">
                <a16:creationId xmlns:a16="http://schemas.microsoft.com/office/drawing/2014/main" id="{748EE310-31CA-CCCB-610D-7F07CF011C74}"/>
              </a:ext>
            </a:extLst>
          </p:cNvPr>
          <p:cNvPicPr>
            <a:picLocks noGrp="1" noRot="1" noChangeAspect="1" noMove="1" noResize="1" noEditPoints="1" noAdjustHandles="1" noChangeArrowheads="1" noChangeShapeType="1" noCrop="1"/>
          </p:cNvPicPr>
          <p:nvPr userDrawn="1"/>
        </p:nvPicPr>
        <p:blipFill>
          <a:blip r:embed="rId2"/>
          <a:srcRect/>
          <a:stretch/>
        </p:blipFill>
        <p:spPr>
          <a:xfrm>
            <a:off x="112932" y="5044841"/>
            <a:ext cx="172624" cy="23016"/>
          </a:xfrm>
          <a:prstGeom prst="rect">
            <a:avLst/>
          </a:prstGeom>
        </p:spPr>
      </p:pic>
    </p:spTree>
    <p:extLst>
      <p:ext uri="{BB962C8B-B14F-4D97-AF65-F5344CB8AC3E}">
        <p14:creationId xmlns:p14="http://schemas.microsoft.com/office/powerpoint/2010/main" val="385212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slide" preserve="1">
  <p:cSld name="Smudge Title Light">
    <p:bg>
      <p:bgPr>
        <a:solidFill>
          <a:schemeClr val="bg1">
            <a:alpha val="55000"/>
          </a:schemeClr>
        </a:solidFill>
        <a:effectLst/>
      </p:bgPr>
    </p:bg>
    <p:spTree>
      <p:nvGrpSpPr>
        <p:cNvPr id="1" name="Shape 353"/>
        <p:cNvGrpSpPr/>
        <p:nvPr/>
      </p:nvGrpSpPr>
      <p:grpSpPr>
        <a:xfrm>
          <a:off x="0" y="0"/>
          <a:ext cx="0" cy="0"/>
          <a:chOff x="0" y="0"/>
          <a:chExt cx="0" cy="0"/>
        </a:xfrm>
      </p:grpSpPr>
      <p:pic>
        <p:nvPicPr>
          <p:cNvPr id="39" name="Picture 38"/>
          <p:cNvPicPr>
            <a:picLocks noChangeAspect="1"/>
          </p:cNvPicPr>
          <p:nvPr/>
        </p:nvPicPr>
        <p:blipFill rotWithShape="1">
          <a:blip r:embed="rId2" cstate="screen">
            <a:extLst>
              <a:ext uri="{28A0092B-C50C-407E-A947-70E740481C1C}">
                <a14:useLocalDpi xmlns:a14="http://schemas.microsoft.com/office/drawing/2010/main"/>
              </a:ext>
            </a:extLst>
          </a:blip>
          <a:srcRect l="3155"/>
          <a:stretch/>
        </p:blipFill>
        <p:spPr>
          <a:xfrm>
            <a:off x="-1" y="-30145"/>
            <a:ext cx="9244485" cy="5245240"/>
          </a:xfrm>
          <a:prstGeom prst="rect">
            <a:avLst/>
          </a:prstGeom>
          <a:blipFill dpi="0" rotWithShape="1">
            <a:blip r:embed="rId3">
              <a:alphaModFix amt="20000"/>
            </a:blip>
            <a:srcRect/>
            <a:tile tx="0" ty="0" sx="100000" sy="100000" flip="none" algn="tl"/>
          </a:blipFill>
        </p:spPr>
      </p:pic>
      <p:sp>
        <p:nvSpPr>
          <p:cNvPr id="2" name="Rectangle 1"/>
          <p:cNvSpPr/>
          <p:nvPr userDrawn="1"/>
        </p:nvSpPr>
        <p:spPr>
          <a:xfrm>
            <a:off x="0" y="-30145"/>
            <a:ext cx="9332007" cy="5295769"/>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7" name="Picture Placeholder 36"/>
          <p:cNvSpPr>
            <a:spLocks noGrp="1"/>
          </p:cNvSpPr>
          <p:nvPr>
            <p:ph type="pic" sz="quarter" idx="10"/>
          </p:nvPr>
        </p:nvSpPr>
        <p:spPr>
          <a:xfrm>
            <a:off x="3050308" y="-100278"/>
            <a:ext cx="6281699" cy="5365902"/>
          </a:xfrm>
          <a:custGeom>
            <a:avLst/>
            <a:gdLst>
              <a:gd name="connsiteX0" fmla="*/ 3579987 w 6156575"/>
              <a:gd name="connsiteY0" fmla="*/ 0 h 5294173"/>
              <a:gd name="connsiteX1" fmla="*/ 6156575 w 6156575"/>
              <a:gd name="connsiteY1" fmla="*/ 42948 h 5294173"/>
              <a:gd name="connsiteX2" fmla="*/ 6123655 w 6156575"/>
              <a:gd name="connsiteY2" fmla="*/ 5286880 h 5294173"/>
              <a:gd name="connsiteX3" fmla="*/ 0 w 6156575"/>
              <a:gd name="connsiteY3" fmla="*/ 5294173 h 5294173"/>
              <a:gd name="connsiteX0" fmla="*/ 3579987 w 6269464"/>
              <a:gd name="connsiteY0" fmla="*/ 0 h 5294173"/>
              <a:gd name="connsiteX1" fmla="*/ 6269464 w 6269464"/>
              <a:gd name="connsiteY1" fmla="*/ 9081 h 5294173"/>
              <a:gd name="connsiteX2" fmla="*/ 6123655 w 6269464"/>
              <a:gd name="connsiteY2" fmla="*/ 5286880 h 5294173"/>
              <a:gd name="connsiteX3" fmla="*/ 0 w 6269464"/>
              <a:gd name="connsiteY3" fmla="*/ 5294173 h 5294173"/>
              <a:gd name="connsiteX4" fmla="*/ 3579987 w 6269464"/>
              <a:gd name="connsiteY4" fmla="*/ 0 h 5294173"/>
              <a:gd name="connsiteX0" fmla="*/ 3579987 w 6281699"/>
              <a:gd name="connsiteY0" fmla="*/ 0 h 5365902"/>
              <a:gd name="connsiteX1" fmla="*/ 6269464 w 6281699"/>
              <a:gd name="connsiteY1" fmla="*/ 9081 h 5365902"/>
              <a:gd name="connsiteX2" fmla="*/ 6281699 w 6281699"/>
              <a:gd name="connsiteY2" fmla="*/ 5365902 h 5365902"/>
              <a:gd name="connsiteX3" fmla="*/ 0 w 6281699"/>
              <a:gd name="connsiteY3" fmla="*/ 5294173 h 5365902"/>
              <a:gd name="connsiteX4" fmla="*/ 3579987 w 6281699"/>
              <a:gd name="connsiteY4" fmla="*/ 0 h 5365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1699" h="5365902">
                <a:moveTo>
                  <a:pt x="3579987" y="0"/>
                </a:moveTo>
                <a:lnTo>
                  <a:pt x="6269464" y="9081"/>
                </a:lnTo>
                <a:cubicBezTo>
                  <a:pt x="6273542" y="1794688"/>
                  <a:pt x="6277621" y="3580295"/>
                  <a:pt x="6281699" y="5365902"/>
                </a:cubicBezTo>
                <a:lnTo>
                  <a:pt x="0" y="5294173"/>
                </a:lnTo>
                <a:lnTo>
                  <a:pt x="3579987" y="0"/>
                </a:lnTo>
                <a:close/>
              </a:path>
            </a:pathLst>
          </a:custGeom>
          <a:solidFill>
            <a:schemeClr val="accent3">
              <a:lumMod val="40000"/>
              <a:lumOff val="60000"/>
            </a:schemeClr>
          </a:solidFill>
        </p:spPr>
        <p:txBody>
          <a:bodyPr wrap="square" anchor="ctr">
            <a:noAutofit/>
          </a:bodyPr>
          <a:lstStyle>
            <a:lvl1pPr algn="ctr">
              <a:defRPr sz="1800">
                <a:solidFill>
                  <a:srgbClr val="FF0000"/>
                </a:solidFill>
              </a:defRPr>
            </a:lvl1pPr>
          </a:lstStyle>
          <a:p>
            <a:r>
              <a:rPr lang="en-US"/>
              <a:t>Click icon to add picture</a:t>
            </a:r>
            <a:endParaRPr lang="en-ZA" dirty="0"/>
          </a:p>
        </p:txBody>
      </p:sp>
      <p:sp>
        <p:nvSpPr>
          <p:cNvPr id="3" name="Google Shape;355;p27"/>
          <p:cNvSpPr txBox="1">
            <a:spLocks noGrp="1"/>
          </p:cNvSpPr>
          <p:nvPr>
            <p:ph type="title" hasCustomPrompt="1"/>
          </p:nvPr>
        </p:nvSpPr>
        <p:spPr>
          <a:xfrm>
            <a:off x="269325" y="803868"/>
            <a:ext cx="5126640" cy="3067953"/>
          </a:xfrm>
          <a:custGeom>
            <a:avLst/>
            <a:gdLst>
              <a:gd name="connsiteX0" fmla="*/ 0 w 2850204"/>
              <a:gd name="connsiteY0" fmla="*/ 0 h 3898759"/>
              <a:gd name="connsiteX1" fmla="*/ 2850204 w 2850204"/>
              <a:gd name="connsiteY1" fmla="*/ 0 h 3898759"/>
              <a:gd name="connsiteX2" fmla="*/ 2850204 w 2850204"/>
              <a:gd name="connsiteY2" fmla="*/ 3898759 h 3898759"/>
              <a:gd name="connsiteX3" fmla="*/ 0 w 2850204"/>
              <a:gd name="connsiteY3" fmla="*/ 3898759 h 3898759"/>
              <a:gd name="connsiteX4" fmla="*/ 0 w 2850204"/>
              <a:gd name="connsiteY4" fmla="*/ 0 h 3898759"/>
              <a:gd name="connsiteX0" fmla="*/ 0 w 5121132"/>
              <a:gd name="connsiteY0" fmla="*/ 0 h 3898759"/>
              <a:gd name="connsiteX1" fmla="*/ 5121132 w 5121132"/>
              <a:gd name="connsiteY1" fmla="*/ 10048 h 3898759"/>
              <a:gd name="connsiteX2" fmla="*/ 2850204 w 5121132"/>
              <a:gd name="connsiteY2" fmla="*/ 3898759 h 3898759"/>
              <a:gd name="connsiteX3" fmla="*/ 0 w 5121132"/>
              <a:gd name="connsiteY3" fmla="*/ 3898759 h 3898759"/>
              <a:gd name="connsiteX4" fmla="*/ 0 w 5121132"/>
              <a:gd name="connsiteY4" fmla="*/ 0 h 3898759"/>
              <a:gd name="connsiteX0" fmla="*/ 0 w 5121132"/>
              <a:gd name="connsiteY0" fmla="*/ 0 h 3898759"/>
              <a:gd name="connsiteX1" fmla="*/ 5121132 w 5121132"/>
              <a:gd name="connsiteY1" fmla="*/ 10048 h 3898759"/>
              <a:gd name="connsiteX2" fmla="*/ 2478415 w 5121132"/>
              <a:gd name="connsiteY2" fmla="*/ 3888710 h 3898759"/>
              <a:gd name="connsiteX3" fmla="*/ 0 w 5121132"/>
              <a:gd name="connsiteY3" fmla="*/ 3898759 h 3898759"/>
              <a:gd name="connsiteX4" fmla="*/ 0 w 5121132"/>
              <a:gd name="connsiteY4" fmla="*/ 0 h 3898759"/>
              <a:gd name="connsiteX0" fmla="*/ 5508 w 5126640"/>
              <a:gd name="connsiteY0" fmla="*/ 0 h 3888710"/>
              <a:gd name="connsiteX1" fmla="*/ 5126640 w 5126640"/>
              <a:gd name="connsiteY1" fmla="*/ 10048 h 3888710"/>
              <a:gd name="connsiteX2" fmla="*/ 2483923 w 5126640"/>
              <a:gd name="connsiteY2" fmla="*/ 3888710 h 3888710"/>
              <a:gd name="connsiteX3" fmla="*/ 0 w 5126640"/>
              <a:gd name="connsiteY3" fmla="*/ 3050460 h 3888710"/>
              <a:gd name="connsiteX4" fmla="*/ 5508 w 5126640"/>
              <a:gd name="connsiteY4" fmla="*/ 0 h 3888710"/>
              <a:gd name="connsiteX0" fmla="*/ 5508 w 5126640"/>
              <a:gd name="connsiteY0" fmla="*/ 0 h 3067953"/>
              <a:gd name="connsiteX1" fmla="*/ 5126640 w 5126640"/>
              <a:gd name="connsiteY1" fmla="*/ 10048 h 3067953"/>
              <a:gd name="connsiteX2" fmla="*/ 3034767 w 5126640"/>
              <a:gd name="connsiteY2" fmla="*/ 3067953 h 3067953"/>
              <a:gd name="connsiteX3" fmla="*/ 0 w 5126640"/>
              <a:gd name="connsiteY3" fmla="*/ 3050460 h 3067953"/>
              <a:gd name="connsiteX4" fmla="*/ 5508 w 5126640"/>
              <a:gd name="connsiteY4" fmla="*/ 0 h 3067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6640" h="3067953">
                <a:moveTo>
                  <a:pt x="5508" y="0"/>
                </a:moveTo>
                <a:lnTo>
                  <a:pt x="5126640" y="10048"/>
                </a:lnTo>
                <a:lnTo>
                  <a:pt x="3034767" y="3067953"/>
                </a:lnTo>
                <a:lnTo>
                  <a:pt x="0" y="3050460"/>
                </a:lnTo>
                <a:lnTo>
                  <a:pt x="5508" y="0"/>
                </a:lnTo>
                <a:close/>
              </a:path>
            </a:pathLst>
          </a:custGeom>
        </p:spPr>
        <p:txBody>
          <a:bodyPr spcFirstLastPara="1" wrap="square" lIns="91425" tIns="91425" rIns="91425" bIns="91425" anchor="t" anchorCtr="0">
            <a:noAutofit/>
          </a:bodyPr>
          <a:lstStyle>
            <a:lvl1pPr lvl="0" algn="r" rtl="0">
              <a:spcBef>
                <a:spcPts val="0"/>
              </a:spcBef>
              <a:spcAft>
                <a:spcPts val="0"/>
              </a:spcAft>
              <a:buSzPts val="2400"/>
              <a:buFont typeface="Arial"/>
              <a:buNone/>
              <a:defRPr sz="4000" b="1">
                <a:solidFill>
                  <a:schemeClr val="tx1"/>
                </a:solidFill>
                <a:effectLst/>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13" name="Slide Number Placeholder 13"/>
          <p:cNvSpPr>
            <a:spLocks noGrp="1"/>
          </p:cNvSpPr>
          <p:nvPr>
            <p:ph type="sldNum" sz="quarter" idx="4"/>
          </p:nvPr>
        </p:nvSpPr>
        <p:spPr>
          <a:xfrm>
            <a:off x="63223" y="4890333"/>
            <a:ext cx="385282" cy="244366"/>
          </a:xfrm>
          <a:prstGeom prst="rect">
            <a:avLst/>
          </a:prstGeom>
        </p:spPr>
        <p:txBody>
          <a:bodyPr vert="horz" lIns="91440" tIns="45720" rIns="91440" bIns="45720" rtlCol="0" anchor="ctr"/>
          <a:lstStyle>
            <a:lvl1pPr algn="ctr">
              <a:defRPr sz="1000">
                <a:solidFill>
                  <a:srgbClr val="BAC8D3"/>
                </a:solidFill>
              </a:defRPr>
            </a:lvl1pPr>
          </a:lstStyle>
          <a:p>
            <a:fld id="{403A41B6-9076-4E38-A382-47993ADED408}" type="slidenum">
              <a:rPr lang="en-ZA" smtClean="0"/>
              <a:pPr/>
              <a:t>‹#›</a:t>
            </a:fld>
            <a:endParaRPr lang="en-ZA" dirty="0"/>
          </a:p>
        </p:txBody>
      </p:sp>
      <p:grpSp>
        <p:nvGrpSpPr>
          <p:cNvPr id="4" name="Group 3">
            <a:extLst>
              <a:ext uri="{FF2B5EF4-FFF2-40B4-BE49-F238E27FC236}">
                <a16:creationId xmlns:a16="http://schemas.microsoft.com/office/drawing/2014/main" id="{6762D69A-C01B-58D3-3E51-734CCC9485D9}"/>
              </a:ext>
            </a:extLst>
          </p:cNvPr>
          <p:cNvGrpSpPr/>
          <p:nvPr userDrawn="1"/>
        </p:nvGrpSpPr>
        <p:grpSpPr>
          <a:xfrm>
            <a:off x="-7021" y="3994596"/>
            <a:ext cx="1113061" cy="857197"/>
            <a:chOff x="-7021" y="3994596"/>
            <a:chExt cx="1113061" cy="857197"/>
          </a:xfrm>
        </p:grpSpPr>
        <p:sp>
          <p:nvSpPr>
            <p:cNvPr id="6" name="Rectangle 5"/>
            <p:cNvSpPr/>
            <p:nvPr/>
          </p:nvSpPr>
          <p:spPr>
            <a:xfrm>
              <a:off x="-7021" y="4384832"/>
              <a:ext cx="511728" cy="89328"/>
            </a:xfrm>
            <a:prstGeom prst="rect">
              <a:avLst/>
            </a:prstGeom>
            <a:gradFill flip="none" rotWithShape="1">
              <a:gsLst>
                <a:gs pos="98387">
                  <a:srgbClr val="FF0000"/>
                </a:gs>
                <a:gs pos="2688">
                  <a:srgbClr val="FF0000"/>
                </a:gs>
                <a:gs pos="37000">
                  <a:srgbClr val="C00000"/>
                </a:gs>
                <a:gs pos="71000">
                  <a:srgbClr val="8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8843" y="3994596"/>
              <a:ext cx="857197" cy="857197"/>
            </a:xfrm>
            <a:prstGeom prst="rect">
              <a:avLst/>
            </a:prstGeom>
          </p:spPr>
        </p:pic>
      </p:grpSp>
      <p:pic>
        <p:nvPicPr>
          <p:cNvPr id="5" name="Picture 4">
            <a:extLst>
              <a:ext uri="{FF2B5EF4-FFF2-40B4-BE49-F238E27FC236}">
                <a16:creationId xmlns:a16="http://schemas.microsoft.com/office/drawing/2014/main" id="{40A9DB4D-B3D3-1E42-40C8-2E3E4CD8D9F4}"/>
              </a:ext>
            </a:extLst>
          </p:cNvPr>
          <p:cNvPicPr>
            <a:picLocks noGrp="1" noRot="1" noChangeAspect="1" noMove="1" noResize="1" noEditPoints="1" noAdjustHandles="1" noChangeArrowheads="1" noChangeShapeType="1" noCrop="1"/>
          </p:cNvPicPr>
          <p:nvPr userDrawn="1"/>
        </p:nvPicPr>
        <p:blipFill>
          <a:blip r:embed="rId5"/>
          <a:srcRect/>
          <a:stretch/>
        </p:blipFill>
        <p:spPr>
          <a:xfrm>
            <a:off x="6127995" y="58352"/>
            <a:ext cx="285599" cy="38079"/>
          </a:xfrm>
          <a:prstGeom prst="rect">
            <a:avLst/>
          </a:prstGeom>
        </p:spPr>
      </p:pic>
    </p:spTree>
    <p:extLst>
      <p:ext uri="{BB962C8B-B14F-4D97-AF65-F5344CB8AC3E}">
        <p14:creationId xmlns:p14="http://schemas.microsoft.com/office/powerpoint/2010/main" val="1609279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slide" preserve="1" userDrawn="1">
  <p:cSld name="Infogram Molecule icon (3)">
    <p:spTree>
      <p:nvGrpSpPr>
        <p:cNvPr id="1" name="Shape 353"/>
        <p:cNvGrpSpPr/>
        <p:nvPr/>
      </p:nvGrpSpPr>
      <p:grpSpPr>
        <a:xfrm>
          <a:off x="0" y="0"/>
          <a:ext cx="0" cy="0"/>
          <a:chOff x="0" y="0"/>
          <a:chExt cx="0" cy="0"/>
        </a:xfrm>
      </p:grpSpPr>
      <p:grpSp>
        <p:nvGrpSpPr>
          <p:cNvPr id="21" name="Group 20"/>
          <p:cNvGrpSpPr/>
          <p:nvPr userDrawn="1"/>
        </p:nvGrpSpPr>
        <p:grpSpPr>
          <a:xfrm>
            <a:off x="0" y="496021"/>
            <a:ext cx="9144099" cy="4653656"/>
            <a:chOff x="0" y="414294"/>
            <a:chExt cx="9144099" cy="473549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grpSpPr>
        <p:sp>
          <p:nvSpPr>
            <p:cNvPr id="22" name="Rectangle 21"/>
            <p:cNvSpPr/>
            <p:nvPr userDrawn="1"/>
          </p:nvSpPr>
          <p:spPr>
            <a:xfrm>
              <a:off x="99" y="420579"/>
              <a:ext cx="9144000" cy="4729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Rectangle 22"/>
            <p:cNvSpPr/>
            <p:nvPr userDrawn="1"/>
          </p:nvSpPr>
          <p:spPr>
            <a:xfrm>
              <a:off x="0" y="414294"/>
              <a:ext cx="511728" cy="8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 name="Google Shape;355;p27"/>
          <p:cNvSpPr txBox="1">
            <a:spLocks noGrp="1"/>
          </p:cNvSpPr>
          <p:nvPr>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b="0">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13" name="Slide Number Placeholder 13"/>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grpSp>
        <p:nvGrpSpPr>
          <p:cNvPr id="25" name="Google Shape;4223;p57"/>
          <p:cNvGrpSpPr/>
          <p:nvPr userDrawn="1"/>
        </p:nvGrpSpPr>
        <p:grpSpPr>
          <a:xfrm>
            <a:off x="3636268" y="2031141"/>
            <a:ext cx="1957636" cy="1887682"/>
            <a:chOff x="1706078" y="2092648"/>
            <a:chExt cx="660913" cy="637296"/>
          </a:xfrm>
        </p:grpSpPr>
        <p:sp>
          <p:nvSpPr>
            <p:cNvPr id="26" name="Google Shape;4224;p57"/>
            <p:cNvSpPr/>
            <p:nvPr/>
          </p:nvSpPr>
          <p:spPr>
            <a:xfrm>
              <a:off x="1745332" y="2158066"/>
              <a:ext cx="571867" cy="571878"/>
            </a:xfrm>
            <a:custGeom>
              <a:avLst/>
              <a:gdLst/>
              <a:ahLst/>
              <a:cxnLst/>
              <a:rect l="l" t="t" r="r" b="b"/>
              <a:pathLst>
                <a:path w="107747" h="107749" extrusionOk="0">
                  <a:moveTo>
                    <a:pt x="53874" y="11565"/>
                  </a:moveTo>
                  <a:cubicBezTo>
                    <a:pt x="77238" y="11565"/>
                    <a:pt x="96182" y="30509"/>
                    <a:pt x="96182" y="53873"/>
                  </a:cubicBezTo>
                  <a:cubicBezTo>
                    <a:pt x="96182" y="77240"/>
                    <a:pt x="77240" y="96182"/>
                    <a:pt x="53874" y="96182"/>
                  </a:cubicBezTo>
                  <a:cubicBezTo>
                    <a:pt x="30507" y="96182"/>
                    <a:pt x="11565" y="77240"/>
                    <a:pt x="11565" y="53873"/>
                  </a:cubicBezTo>
                  <a:cubicBezTo>
                    <a:pt x="11565" y="30509"/>
                    <a:pt x="30507" y="11565"/>
                    <a:pt x="53874" y="11565"/>
                  </a:cubicBezTo>
                  <a:close/>
                  <a:moveTo>
                    <a:pt x="53874" y="1"/>
                  </a:moveTo>
                  <a:cubicBezTo>
                    <a:pt x="24120" y="1"/>
                    <a:pt x="1" y="24120"/>
                    <a:pt x="1" y="53873"/>
                  </a:cubicBezTo>
                  <a:cubicBezTo>
                    <a:pt x="1" y="83626"/>
                    <a:pt x="24120" y="107748"/>
                    <a:pt x="53874" y="107748"/>
                  </a:cubicBezTo>
                  <a:cubicBezTo>
                    <a:pt x="83625" y="107748"/>
                    <a:pt x="107746" y="83626"/>
                    <a:pt x="107746" y="53873"/>
                  </a:cubicBezTo>
                  <a:cubicBezTo>
                    <a:pt x="107746" y="24120"/>
                    <a:pt x="83627" y="1"/>
                    <a:pt x="53874"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4225;p57"/>
            <p:cNvGrpSpPr/>
            <p:nvPr/>
          </p:nvGrpSpPr>
          <p:grpSpPr>
            <a:xfrm>
              <a:off x="1706078" y="2092648"/>
              <a:ext cx="660913" cy="575241"/>
              <a:chOff x="1706078" y="2092648"/>
              <a:chExt cx="660913" cy="575241"/>
            </a:xfrm>
          </p:grpSpPr>
          <p:sp>
            <p:nvSpPr>
              <p:cNvPr id="28" name="Google Shape;4226;p57"/>
              <p:cNvSpPr/>
              <p:nvPr/>
            </p:nvSpPr>
            <p:spPr>
              <a:xfrm>
                <a:off x="1938891" y="2092648"/>
                <a:ext cx="192041" cy="353676"/>
              </a:xfrm>
              <a:custGeom>
                <a:avLst/>
                <a:gdLst/>
                <a:ahLst/>
                <a:cxnLst/>
                <a:rect l="l" t="t" r="r" b="b"/>
                <a:pathLst>
                  <a:path w="36183" h="66637" extrusionOk="0">
                    <a:moveTo>
                      <a:pt x="18094" y="1"/>
                    </a:moveTo>
                    <a:cubicBezTo>
                      <a:pt x="8801" y="1"/>
                      <a:pt x="1202" y="7552"/>
                      <a:pt x="1202" y="16877"/>
                    </a:cubicBezTo>
                    <a:cubicBezTo>
                      <a:pt x="1202" y="23723"/>
                      <a:pt x="5288" y="29491"/>
                      <a:pt x="11057" y="32260"/>
                    </a:cubicBezTo>
                    <a:cubicBezTo>
                      <a:pt x="13944" y="33580"/>
                      <a:pt x="15864" y="36464"/>
                      <a:pt x="15864" y="39714"/>
                    </a:cubicBezTo>
                    <a:cubicBezTo>
                      <a:pt x="15864" y="42954"/>
                      <a:pt x="13829" y="45963"/>
                      <a:pt x="10817" y="47040"/>
                    </a:cubicBezTo>
                    <a:cubicBezTo>
                      <a:pt x="6250" y="48723"/>
                      <a:pt x="2404" y="51972"/>
                      <a:pt x="1" y="56176"/>
                    </a:cubicBezTo>
                    <a:lnTo>
                      <a:pt x="18155" y="66637"/>
                    </a:lnTo>
                    <a:lnTo>
                      <a:pt x="36182" y="56176"/>
                    </a:lnTo>
                    <a:cubicBezTo>
                      <a:pt x="33779" y="51975"/>
                      <a:pt x="29930" y="48725"/>
                      <a:pt x="25479" y="47040"/>
                    </a:cubicBezTo>
                    <a:cubicBezTo>
                      <a:pt x="22352" y="45966"/>
                      <a:pt x="20316" y="42957"/>
                      <a:pt x="20316" y="39714"/>
                    </a:cubicBezTo>
                    <a:lnTo>
                      <a:pt x="20316" y="39474"/>
                    </a:lnTo>
                    <a:cubicBezTo>
                      <a:pt x="20316" y="36349"/>
                      <a:pt x="22239" y="33578"/>
                      <a:pt x="24998" y="32260"/>
                    </a:cubicBezTo>
                    <a:cubicBezTo>
                      <a:pt x="31250" y="29491"/>
                      <a:pt x="35461" y="22999"/>
                      <a:pt x="34980" y="15676"/>
                    </a:cubicBezTo>
                    <a:cubicBezTo>
                      <a:pt x="34375" y="7376"/>
                      <a:pt x="27644" y="646"/>
                      <a:pt x="19357" y="47"/>
                    </a:cubicBezTo>
                    <a:cubicBezTo>
                      <a:pt x="18933" y="18"/>
                      <a:pt x="18513" y="1"/>
                      <a:pt x="18094"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27;p57"/>
              <p:cNvSpPr/>
              <p:nvPr/>
            </p:nvSpPr>
            <p:spPr>
              <a:xfrm>
                <a:off x="1706078" y="2390779"/>
                <a:ext cx="329208" cy="277004"/>
              </a:xfrm>
              <a:custGeom>
                <a:avLst/>
                <a:gdLst/>
                <a:ahLst/>
                <a:cxnLst/>
                <a:rect l="l" t="t" r="r" b="b"/>
                <a:pathLst>
                  <a:path w="62027" h="52191" extrusionOk="0">
                    <a:moveTo>
                      <a:pt x="43872" y="1"/>
                    </a:moveTo>
                    <a:cubicBezTo>
                      <a:pt x="41468" y="4212"/>
                      <a:pt x="40629" y="9019"/>
                      <a:pt x="41353" y="13829"/>
                    </a:cubicBezTo>
                    <a:cubicBezTo>
                      <a:pt x="41946" y="17069"/>
                      <a:pt x="40389" y="20321"/>
                      <a:pt x="37504" y="21878"/>
                    </a:cubicBezTo>
                    <a:lnTo>
                      <a:pt x="37379" y="22004"/>
                    </a:lnTo>
                    <a:cubicBezTo>
                      <a:pt x="36131" y="22712"/>
                      <a:pt x="34723" y="23085"/>
                      <a:pt x="33288" y="23090"/>
                    </a:cubicBezTo>
                    <a:cubicBezTo>
                      <a:pt x="31652" y="23095"/>
                      <a:pt x="30056" y="22587"/>
                      <a:pt x="28724" y="21638"/>
                    </a:cubicBezTo>
                    <a:cubicBezTo>
                      <a:pt x="25815" y="19553"/>
                      <a:pt x="22344" y="18435"/>
                      <a:pt x="18815" y="18435"/>
                    </a:cubicBezTo>
                    <a:cubicBezTo>
                      <a:pt x="15632" y="18435"/>
                      <a:pt x="12399" y="19345"/>
                      <a:pt x="9490" y="21282"/>
                    </a:cubicBezTo>
                    <a:cubicBezTo>
                      <a:pt x="2520" y="25965"/>
                      <a:pt x="1" y="35101"/>
                      <a:pt x="3721" y="42677"/>
                    </a:cubicBezTo>
                    <a:cubicBezTo>
                      <a:pt x="6677" y="48755"/>
                      <a:pt x="12664" y="52191"/>
                      <a:pt x="18840" y="52191"/>
                    </a:cubicBezTo>
                    <a:cubicBezTo>
                      <a:pt x="21707" y="52191"/>
                      <a:pt x="24613" y="51450"/>
                      <a:pt x="27282" y="49890"/>
                    </a:cubicBezTo>
                    <a:cubicBezTo>
                      <a:pt x="33291" y="46525"/>
                      <a:pt x="36303" y="40151"/>
                      <a:pt x="35694" y="33659"/>
                    </a:cubicBezTo>
                    <a:cubicBezTo>
                      <a:pt x="35456" y="30534"/>
                      <a:pt x="37024" y="27407"/>
                      <a:pt x="39783" y="25852"/>
                    </a:cubicBezTo>
                    <a:cubicBezTo>
                      <a:pt x="41044" y="25114"/>
                      <a:pt x="42424" y="24748"/>
                      <a:pt x="43786" y="24748"/>
                    </a:cubicBezTo>
                    <a:cubicBezTo>
                      <a:pt x="45537" y="24748"/>
                      <a:pt x="47261" y="25356"/>
                      <a:pt x="48676" y="26573"/>
                    </a:cubicBezTo>
                    <a:cubicBezTo>
                      <a:pt x="52525" y="29572"/>
                      <a:pt x="57216" y="31255"/>
                      <a:pt x="62026" y="31255"/>
                    </a:cubicBezTo>
                    <a:lnTo>
                      <a:pt x="62026" y="10461"/>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228;p57"/>
              <p:cNvSpPr/>
              <p:nvPr/>
            </p:nvSpPr>
            <p:spPr>
              <a:xfrm>
                <a:off x="2035235" y="2390779"/>
                <a:ext cx="331756" cy="277110"/>
              </a:xfrm>
              <a:custGeom>
                <a:avLst/>
                <a:gdLst/>
                <a:ahLst/>
                <a:cxnLst/>
                <a:rect l="l" t="t" r="r" b="b"/>
                <a:pathLst>
                  <a:path w="62507" h="52211" extrusionOk="0">
                    <a:moveTo>
                      <a:pt x="18030" y="1"/>
                    </a:moveTo>
                    <a:lnTo>
                      <a:pt x="0" y="10461"/>
                    </a:lnTo>
                    <a:lnTo>
                      <a:pt x="0" y="31253"/>
                    </a:lnTo>
                    <a:cubicBezTo>
                      <a:pt x="4807" y="31253"/>
                      <a:pt x="9489" y="29570"/>
                      <a:pt x="13222" y="26570"/>
                    </a:cubicBezTo>
                    <a:cubicBezTo>
                      <a:pt x="15722" y="24434"/>
                      <a:pt x="19307" y="24145"/>
                      <a:pt x="22118" y="25849"/>
                    </a:cubicBezTo>
                    <a:lnTo>
                      <a:pt x="22359" y="25965"/>
                    </a:lnTo>
                    <a:cubicBezTo>
                      <a:pt x="25003" y="27532"/>
                      <a:pt x="26560" y="30534"/>
                      <a:pt x="26204" y="33659"/>
                    </a:cubicBezTo>
                    <a:cubicBezTo>
                      <a:pt x="25599" y="40389"/>
                      <a:pt x="28964" y="47244"/>
                      <a:pt x="35578" y="50486"/>
                    </a:cubicBezTo>
                    <a:cubicBezTo>
                      <a:pt x="37877" y="51619"/>
                      <a:pt x="40405" y="52210"/>
                      <a:pt x="42968" y="52208"/>
                    </a:cubicBezTo>
                    <a:cubicBezTo>
                      <a:pt x="48435" y="52208"/>
                      <a:pt x="53755" y="49544"/>
                      <a:pt x="56978" y="44840"/>
                    </a:cubicBezTo>
                    <a:cubicBezTo>
                      <a:pt x="62506" y="36540"/>
                      <a:pt x="59862" y="25484"/>
                      <a:pt x="51447" y="20674"/>
                    </a:cubicBezTo>
                    <a:cubicBezTo>
                      <a:pt x="48774" y="19149"/>
                      <a:pt x="45855" y="18413"/>
                      <a:pt x="42983" y="18413"/>
                    </a:cubicBezTo>
                    <a:cubicBezTo>
                      <a:pt x="39520" y="18413"/>
                      <a:pt x="36121" y="19482"/>
                      <a:pt x="33290" y="21523"/>
                    </a:cubicBezTo>
                    <a:cubicBezTo>
                      <a:pt x="30671" y="23429"/>
                      <a:pt x="27161" y="23571"/>
                      <a:pt x="24397" y="21878"/>
                    </a:cubicBezTo>
                    <a:cubicBezTo>
                      <a:pt x="21510" y="20321"/>
                      <a:pt x="19955" y="17069"/>
                      <a:pt x="20549" y="13829"/>
                    </a:cubicBezTo>
                    <a:cubicBezTo>
                      <a:pt x="21272" y="9019"/>
                      <a:pt x="20433" y="4212"/>
                      <a:pt x="180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 name="TextBox 34"/>
          <p:cNvSpPr txBox="1"/>
          <p:nvPr userDrawn="1"/>
        </p:nvSpPr>
        <p:spPr>
          <a:xfrm>
            <a:off x="3537956" y="653409"/>
            <a:ext cx="2084157" cy="1226851"/>
          </a:xfrm>
          <a:prstGeom prst="round2DiagRect">
            <a:avLst/>
          </a:prstGeom>
          <a:solidFill>
            <a:schemeClr val="bg1"/>
          </a:solidFill>
          <a:ln>
            <a:solidFill>
              <a:schemeClr val="tx1"/>
            </a:solidFill>
          </a:ln>
        </p:spPr>
        <p:txBody>
          <a:bodyPr wrap="square" rtlCol="0">
            <a:spAutoFit/>
          </a:bodyPr>
          <a:lstStyle/>
          <a:p>
            <a:endParaRPr lang="en-ZA" dirty="0"/>
          </a:p>
        </p:txBody>
      </p:sp>
      <p:sp>
        <p:nvSpPr>
          <p:cNvPr id="36" name="Google Shape;3680;p56"/>
          <p:cNvSpPr txBox="1"/>
          <p:nvPr userDrawn="1"/>
        </p:nvSpPr>
        <p:spPr>
          <a:xfrm flipH="1">
            <a:off x="3692554" y="762466"/>
            <a:ext cx="1797927" cy="1021430"/>
          </a:xfrm>
          <a:prstGeom prst="rect">
            <a:avLst/>
          </a:prstGeom>
          <a:noFill/>
          <a:ln>
            <a:noFill/>
          </a:ln>
        </p:spPr>
        <p:txBody>
          <a:bodyPr spcFirstLastPara="1" wrap="square" lIns="0" tIns="0" rIns="0" bIns="0" anchor="t" anchorCtr="0">
            <a:noAutofit/>
          </a:bodyPr>
          <a:lstStyle/>
          <a:p>
            <a:pPr marL="0" lvl="0" indent="0" rtl="0">
              <a:lnSpc>
                <a:spcPct val="115000"/>
              </a:lnSpc>
              <a:spcBef>
                <a:spcPts val="0"/>
              </a:spcBef>
              <a:spcAft>
                <a:spcPts val="1600"/>
              </a:spcAft>
              <a:buNone/>
            </a:pPr>
            <a:endParaRPr sz="1200" dirty="0">
              <a:solidFill>
                <a:schemeClr val="accent6"/>
              </a:solidFill>
            </a:endParaRPr>
          </a:p>
        </p:txBody>
      </p:sp>
      <p:sp>
        <p:nvSpPr>
          <p:cNvPr id="37" name="TextBox 36"/>
          <p:cNvSpPr txBox="1"/>
          <p:nvPr userDrawn="1"/>
        </p:nvSpPr>
        <p:spPr>
          <a:xfrm>
            <a:off x="1268806" y="3042823"/>
            <a:ext cx="2084157" cy="1226851"/>
          </a:xfrm>
          <a:prstGeom prst="round2DiagRect">
            <a:avLst/>
          </a:prstGeom>
          <a:solidFill>
            <a:schemeClr val="bg1"/>
          </a:solidFill>
          <a:ln>
            <a:solidFill>
              <a:srgbClr val="C00000"/>
            </a:solidFill>
          </a:ln>
        </p:spPr>
        <p:txBody>
          <a:bodyPr wrap="square" rtlCol="0">
            <a:spAutoFit/>
          </a:bodyPr>
          <a:lstStyle/>
          <a:p>
            <a:endParaRPr lang="en-ZA" dirty="0"/>
          </a:p>
        </p:txBody>
      </p:sp>
      <p:sp>
        <p:nvSpPr>
          <p:cNvPr id="38" name="TextBox 37"/>
          <p:cNvSpPr txBox="1"/>
          <p:nvPr userDrawn="1"/>
        </p:nvSpPr>
        <p:spPr>
          <a:xfrm>
            <a:off x="5951863" y="3042822"/>
            <a:ext cx="2084157" cy="1226851"/>
          </a:xfrm>
          <a:prstGeom prst="round2DiagRect">
            <a:avLst/>
          </a:prstGeom>
          <a:solidFill>
            <a:schemeClr val="bg1"/>
          </a:solidFill>
          <a:ln>
            <a:solidFill>
              <a:schemeClr val="accent6"/>
            </a:solidFill>
          </a:ln>
        </p:spPr>
        <p:txBody>
          <a:bodyPr wrap="square" rtlCol="0">
            <a:spAutoFit/>
          </a:bodyPr>
          <a:lstStyle/>
          <a:p>
            <a:endParaRPr lang="en-ZA" dirty="0"/>
          </a:p>
        </p:txBody>
      </p:sp>
      <p:sp>
        <p:nvSpPr>
          <p:cNvPr id="8" name="Text Placeholder 7"/>
          <p:cNvSpPr>
            <a:spLocks noGrp="1"/>
          </p:cNvSpPr>
          <p:nvPr>
            <p:ph type="body" sz="quarter" idx="10"/>
          </p:nvPr>
        </p:nvSpPr>
        <p:spPr>
          <a:xfrm>
            <a:off x="3636963" y="735013"/>
            <a:ext cx="1903412" cy="1049337"/>
          </a:xfrm>
          <a:prstGeom prst="rect">
            <a:avLst/>
          </a:prstGeom>
          <a:noFill/>
          <a:ln>
            <a:noFill/>
          </a:ln>
        </p:spPr>
        <p:txBody>
          <a:bodyPr>
            <a:normAutofit/>
          </a:bodyPr>
          <a:lstStyle>
            <a:lvl1pPr>
              <a:defRPr sz="1200"/>
            </a:lvl1pPr>
          </a:lstStyle>
          <a:p>
            <a:pPr lvl="0"/>
            <a:r>
              <a:rPr lang="en-US"/>
              <a:t>Edit Master text styles</a:t>
            </a:r>
          </a:p>
        </p:txBody>
      </p:sp>
      <p:sp>
        <p:nvSpPr>
          <p:cNvPr id="39" name="Text Placeholder 7"/>
          <p:cNvSpPr>
            <a:spLocks noGrp="1"/>
          </p:cNvSpPr>
          <p:nvPr>
            <p:ph type="body" sz="quarter" idx="11"/>
          </p:nvPr>
        </p:nvSpPr>
        <p:spPr>
          <a:xfrm>
            <a:off x="1358913" y="3132581"/>
            <a:ext cx="1903412" cy="1049337"/>
          </a:xfrm>
          <a:prstGeom prst="rect">
            <a:avLst/>
          </a:prstGeom>
          <a:noFill/>
          <a:ln>
            <a:noFill/>
          </a:ln>
        </p:spPr>
        <p:txBody>
          <a:bodyPr>
            <a:normAutofit/>
          </a:bodyPr>
          <a:lstStyle>
            <a:lvl1pPr>
              <a:defRPr sz="1200"/>
            </a:lvl1pPr>
          </a:lstStyle>
          <a:p>
            <a:pPr lvl="0"/>
            <a:r>
              <a:rPr lang="en-US"/>
              <a:t>Edit Master text styles</a:t>
            </a:r>
          </a:p>
        </p:txBody>
      </p:sp>
      <p:sp>
        <p:nvSpPr>
          <p:cNvPr id="40" name="Text Placeholder 7"/>
          <p:cNvSpPr>
            <a:spLocks noGrp="1"/>
          </p:cNvSpPr>
          <p:nvPr>
            <p:ph type="body" sz="quarter" idx="12"/>
          </p:nvPr>
        </p:nvSpPr>
        <p:spPr>
          <a:xfrm>
            <a:off x="6037426" y="3140371"/>
            <a:ext cx="1903412" cy="1049337"/>
          </a:xfrm>
          <a:prstGeom prst="rect">
            <a:avLst/>
          </a:prstGeom>
          <a:noFill/>
          <a:ln>
            <a:noFill/>
          </a:ln>
        </p:spPr>
        <p:txBody>
          <a:bodyPr>
            <a:normAutofit/>
          </a:bodyPr>
          <a:lstStyle>
            <a:lvl1pPr>
              <a:defRPr sz="1200"/>
            </a:lvl1pPr>
          </a:lstStyle>
          <a:p>
            <a:pPr lvl="0"/>
            <a:r>
              <a:rPr lang="en-US"/>
              <a:t>Edit Master text styles</a:t>
            </a:r>
          </a:p>
        </p:txBody>
      </p:sp>
      <p:pic>
        <p:nvPicPr>
          <p:cNvPr id="2" name="Picture 1">
            <a:extLst>
              <a:ext uri="{FF2B5EF4-FFF2-40B4-BE49-F238E27FC236}">
                <a16:creationId xmlns:a16="http://schemas.microsoft.com/office/drawing/2014/main" id="{5C3F5792-F68F-45F4-EB83-04760E318111}"/>
              </a:ext>
            </a:extLst>
          </p:cNvPr>
          <p:cNvPicPr>
            <a:picLocks noGrp="1" noRot="1" noChangeAspect="1" noMove="1" noResize="1" noEditPoints="1" noAdjustHandles="1" noChangeArrowheads="1" noChangeShapeType="1" noCrop="1"/>
          </p:cNvPicPr>
          <p:nvPr userDrawn="1"/>
        </p:nvPicPr>
        <p:blipFill>
          <a:blip r:embed="rId2"/>
          <a:srcRect/>
          <a:stretch/>
        </p:blipFill>
        <p:spPr>
          <a:xfrm>
            <a:off x="112932" y="5044841"/>
            <a:ext cx="172624" cy="23016"/>
          </a:xfrm>
          <a:prstGeom prst="rect">
            <a:avLst/>
          </a:prstGeom>
        </p:spPr>
      </p:pic>
    </p:spTree>
    <p:extLst>
      <p:ext uri="{BB962C8B-B14F-4D97-AF65-F5344CB8AC3E}">
        <p14:creationId xmlns:p14="http://schemas.microsoft.com/office/powerpoint/2010/main" val="16251838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slide" preserve="1" userDrawn="1">
  <p:cSld name="Flowchart Arrowed Circles (5)">
    <p:spTree>
      <p:nvGrpSpPr>
        <p:cNvPr id="1" name="Shape 353"/>
        <p:cNvGrpSpPr/>
        <p:nvPr/>
      </p:nvGrpSpPr>
      <p:grpSpPr>
        <a:xfrm>
          <a:off x="0" y="0"/>
          <a:ext cx="0" cy="0"/>
          <a:chOff x="0" y="0"/>
          <a:chExt cx="0" cy="0"/>
        </a:xfrm>
      </p:grpSpPr>
      <p:grpSp>
        <p:nvGrpSpPr>
          <p:cNvPr id="50" name="Group 49"/>
          <p:cNvGrpSpPr/>
          <p:nvPr userDrawn="1"/>
        </p:nvGrpSpPr>
        <p:grpSpPr>
          <a:xfrm>
            <a:off x="0" y="496021"/>
            <a:ext cx="9144099" cy="4653656"/>
            <a:chOff x="0" y="414294"/>
            <a:chExt cx="9144099" cy="473549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grpSpPr>
        <p:sp>
          <p:nvSpPr>
            <p:cNvPr id="56" name="Rectangle 55"/>
            <p:cNvSpPr/>
            <p:nvPr userDrawn="1"/>
          </p:nvSpPr>
          <p:spPr>
            <a:xfrm>
              <a:off x="99" y="420579"/>
              <a:ext cx="9144000" cy="4729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7" name="Rectangle 56"/>
            <p:cNvSpPr/>
            <p:nvPr userDrawn="1"/>
          </p:nvSpPr>
          <p:spPr>
            <a:xfrm>
              <a:off x="0" y="414294"/>
              <a:ext cx="511728" cy="8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 name="Google Shape;355;p27"/>
          <p:cNvSpPr txBox="1">
            <a:spLocks noGrp="1"/>
          </p:cNvSpPr>
          <p:nvPr>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b="0">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13" name="Slide Number Placeholder 13"/>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grpSp>
        <p:nvGrpSpPr>
          <p:cNvPr id="25" name="Google Shape;3365;p55"/>
          <p:cNvGrpSpPr/>
          <p:nvPr userDrawn="1"/>
        </p:nvGrpSpPr>
        <p:grpSpPr>
          <a:xfrm>
            <a:off x="1693517" y="2003965"/>
            <a:ext cx="5617942" cy="1857994"/>
            <a:chOff x="6853641" y="2534077"/>
            <a:chExt cx="1515545" cy="501229"/>
          </a:xfrm>
        </p:grpSpPr>
        <p:grpSp>
          <p:nvGrpSpPr>
            <p:cNvPr id="26" name="Google Shape;3366;p55"/>
            <p:cNvGrpSpPr/>
            <p:nvPr/>
          </p:nvGrpSpPr>
          <p:grpSpPr>
            <a:xfrm>
              <a:off x="6853641" y="2618923"/>
              <a:ext cx="1515545" cy="324556"/>
              <a:chOff x="6853641" y="2618923"/>
              <a:chExt cx="1515545" cy="324556"/>
            </a:xfrm>
          </p:grpSpPr>
          <p:sp>
            <p:nvSpPr>
              <p:cNvPr id="36" name="Google Shape;3367;p55"/>
              <p:cNvSpPr/>
              <p:nvPr/>
            </p:nvSpPr>
            <p:spPr>
              <a:xfrm>
                <a:off x="7747010" y="2781222"/>
                <a:ext cx="324578" cy="162258"/>
              </a:xfrm>
              <a:custGeom>
                <a:avLst/>
                <a:gdLst/>
                <a:ahLst/>
                <a:cxnLst/>
                <a:rect l="l" t="t" r="r" b="b"/>
                <a:pathLst>
                  <a:path w="7904" h="3951" extrusionOk="0">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solidFill>
                <a:schemeClr val="accent3">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368;p55"/>
              <p:cNvSpPr/>
              <p:nvPr/>
            </p:nvSpPr>
            <p:spPr>
              <a:xfrm>
                <a:off x="7449412" y="2618923"/>
                <a:ext cx="324496" cy="162258"/>
              </a:xfrm>
              <a:custGeom>
                <a:avLst/>
                <a:gdLst/>
                <a:ahLst/>
                <a:cxnLst/>
                <a:rect l="l" t="t" r="r" b="b"/>
                <a:pathLst>
                  <a:path w="7902" h="3951" extrusionOk="0">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369;p55"/>
              <p:cNvSpPr/>
              <p:nvPr/>
            </p:nvSpPr>
            <p:spPr>
              <a:xfrm>
                <a:off x="6853641" y="2618923"/>
                <a:ext cx="324824" cy="162792"/>
              </a:xfrm>
              <a:custGeom>
                <a:avLst/>
                <a:gdLst/>
                <a:ahLst/>
                <a:cxnLst/>
                <a:rect l="l" t="t" r="r" b="b"/>
                <a:pathLst>
                  <a:path w="7910" h="3964" extrusionOk="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370;p55"/>
              <p:cNvSpPr/>
              <p:nvPr/>
            </p:nvSpPr>
            <p:spPr>
              <a:xfrm>
                <a:off x="7151691" y="2781222"/>
                <a:ext cx="324578" cy="162258"/>
              </a:xfrm>
              <a:custGeom>
                <a:avLst/>
                <a:gdLst/>
                <a:ahLst/>
                <a:cxnLst/>
                <a:rect l="l" t="t" r="r" b="b"/>
                <a:pathLst>
                  <a:path w="7904" h="3951" extrusionOk="0">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71;p55"/>
              <p:cNvSpPr/>
              <p:nvPr/>
            </p:nvSpPr>
            <p:spPr>
              <a:xfrm>
                <a:off x="8044362" y="2618923"/>
                <a:ext cx="324824" cy="162792"/>
              </a:xfrm>
              <a:custGeom>
                <a:avLst/>
                <a:gdLst/>
                <a:ahLst/>
                <a:cxnLst/>
                <a:rect l="l" t="t" r="r" b="b"/>
                <a:pathLst>
                  <a:path w="7910" h="3964" extrusionOk="0">
                    <a:moveTo>
                      <a:pt x="3959" y="0"/>
                    </a:moveTo>
                    <a:cubicBezTo>
                      <a:pt x="3955" y="0"/>
                      <a:pt x="3951" y="0"/>
                      <a:pt x="3947" y="0"/>
                    </a:cubicBezTo>
                    <a:cubicBezTo>
                      <a:pt x="1769" y="8"/>
                      <a:pt x="1" y="1786"/>
                      <a:pt x="7" y="3963"/>
                    </a:cubicBezTo>
                    <a:lnTo>
                      <a:pt x="664" y="3962"/>
                    </a:lnTo>
                    <a:cubicBezTo>
                      <a:pt x="658" y="2144"/>
                      <a:pt x="2132" y="661"/>
                      <a:pt x="3948" y="657"/>
                    </a:cubicBezTo>
                    <a:cubicBezTo>
                      <a:pt x="3952" y="657"/>
                      <a:pt x="3956" y="657"/>
                      <a:pt x="3960" y="657"/>
                    </a:cubicBezTo>
                    <a:cubicBezTo>
                      <a:pt x="5772" y="657"/>
                      <a:pt x="7249" y="2127"/>
                      <a:pt x="7255" y="3941"/>
                    </a:cubicBezTo>
                    <a:lnTo>
                      <a:pt x="7257" y="3941"/>
                    </a:lnTo>
                    <a:lnTo>
                      <a:pt x="7910" y="3939"/>
                    </a:lnTo>
                    <a:cubicBezTo>
                      <a:pt x="7908" y="3398"/>
                      <a:pt x="7796" y="2865"/>
                      <a:pt x="7578" y="2370"/>
                    </a:cubicBezTo>
                    <a:cubicBezTo>
                      <a:pt x="6967" y="976"/>
                      <a:pt x="5574" y="0"/>
                      <a:pt x="3959" y="0"/>
                    </a:cubicBezTo>
                    <a:close/>
                  </a:path>
                </a:pathLst>
              </a:custGeom>
              <a:solidFill>
                <a:schemeClr val="tx2">
                  <a:lumMod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3372;p55"/>
            <p:cNvSpPr/>
            <p:nvPr/>
          </p:nvSpPr>
          <p:spPr>
            <a:xfrm>
              <a:off x="6899264" y="2673830"/>
              <a:ext cx="225242" cy="361476"/>
            </a:xfrm>
            <a:custGeom>
              <a:avLst/>
              <a:gdLst/>
              <a:ahLst/>
              <a:cxnLst/>
              <a:rect l="l" t="t" r="r" b="b"/>
              <a:pathLst>
                <a:path w="5485" h="8802" extrusionOk="0">
                  <a:moveTo>
                    <a:pt x="2798" y="1197"/>
                  </a:moveTo>
                  <a:cubicBezTo>
                    <a:pt x="2989" y="1197"/>
                    <a:pt x="3183" y="1234"/>
                    <a:pt x="3366" y="1310"/>
                  </a:cubicBezTo>
                  <a:cubicBezTo>
                    <a:pt x="3924" y="1542"/>
                    <a:pt x="4287" y="2085"/>
                    <a:pt x="4287" y="2689"/>
                  </a:cubicBezTo>
                  <a:cubicBezTo>
                    <a:pt x="4287" y="3512"/>
                    <a:pt x="3619" y="4178"/>
                    <a:pt x="2796" y="4180"/>
                  </a:cubicBezTo>
                  <a:cubicBezTo>
                    <a:pt x="2194" y="4180"/>
                    <a:pt x="1650" y="3816"/>
                    <a:pt x="1419" y="3259"/>
                  </a:cubicBezTo>
                  <a:cubicBezTo>
                    <a:pt x="1189" y="2702"/>
                    <a:pt x="1317" y="2061"/>
                    <a:pt x="1743" y="1634"/>
                  </a:cubicBezTo>
                  <a:cubicBezTo>
                    <a:pt x="2028" y="1348"/>
                    <a:pt x="2410" y="1197"/>
                    <a:pt x="2798" y="1197"/>
                  </a:cubicBezTo>
                  <a:close/>
                  <a:moveTo>
                    <a:pt x="2796" y="1"/>
                  </a:moveTo>
                  <a:cubicBezTo>
                    <a:pt x="2254" y="1"/>
                    <a:pt x="1714" y="165"/>
                    <a:pt x="1253" y="489"/>
                  </a:cubicBezTo>
                  <a:cubicBezTo>
                    <a:pt x="433" y="1063"/>
                    <a:pt x="0" y="2048"/>
                    <a:pt x="132" y="3043"/>
                  </a:cubicBezTo>
                  <a:cubicBezTo>
                    <a:pt x="263" y="4037"/>
                    <a:pt x="937" y="4875"/>
                    <a:pt x="1880" y="5216"/>
                  </a:cubicBezTo>
                  <a:lnTo>
                    <a:pt x="1880" y="6705"/>
                  </a:lnTo>
                  <a:lnTo>
                    <a:pt x="1067" y="6705"/>
                  </a:lnTo>
                  <a:lnTo>
                    <a:pt x="2723" y="8801"/>
                  </a:lnTo>
                  <a:lnTo>
                    <a:pt x="4377" y="6705"/>
                  </a:lnTo>
                  <a:lnTo>
                    <a:pt x="3563" y="6705"/>
                  </a:lnTo>
                  <a:lnTo>
                    <a:pt x="3563" y="5265"/>
                  </a:lnTo>
                  <a:cubicBezTo>
                    <a:pt x="4703" y="4926"/>
                    <a:pt x="5485" y="3877"/>
                    <a:pt x="5485" y="2689"/>
                  </a:cubicBezTo>
                  <a:cubicBezTo>
                    <a:pt x="5485" y="1685"/>
                    <a:pt x="4926" y="766"/>
                    <a:pt x="4037" y="304"/>
                  </a:cubicBezTo>
                  <a:cubicBezTo>
                    <a:pt x="3647" y="101"/>
                    <a:pt x="3221" y="1"/>
                    <a:pt x="2796"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373;p55"/>
            <p:cNvSpPr/>
            <p:nvPr/>
          </p:nvSpPr>
          <p:spPr>
            <a:xfrm>
              <a:off x="7198259" y="2534077"/>
              <a:ext cx="235261" cy="360532"/>
            </a:xfrm>
            <a:custGeom>
              <a:avLst/>
              <a:gdLst/>
              <a:ahLst/>
              <a:cxnLst/>
              <a:rect l="l" t="t" r="r" b="b"/>
              <a:pathLst>
                <a:path w="5729" h="8779" extrusionOk="0">
                  <a:moveTo>
                    <a:pt x="2858" y="4600"/>
                  </a:moveTo>
                  <a:cubicBezTo>
                    <a:pt x="3050" y="4600"/>
                    <a:pt x="3243" y="4637"/>
                    <a:pt x="3427" y="4713"/>
                  </a:cubicBezTo>
                  <a:cubicBezTo>
                    <a:pt x="3985" y="4945"/>
                    <a:pt x="4347" y="5488"/>
                    <a:pt x="4347" y="6092"/>
                  </a:cubicBezTo>
                  <a:cubicBezTo>
                    <a:pt x="4347" y="6915"/>
                    <a:pt x="3679" y="7581"/>
                    <a:pt x="2856" y="7583"/>
                  </a:cubicBezTo>
                  <a:cubicBezTo>
                    <a:pt x="2254" y="7583"/>
                    <a:pt x="1709" y="7219"/>
                    <a:pt x="1479" y="6662"/>
                  </a:cubicBezTo>
                  <a:cubicBezTo>
                    <a:pt x="1248" y="6105"/>
                    <a:pt x="1376" y="5464"/>
                    <a:pt x="1802" y="5037"/>
                  </a:cubicBezTo>
                  <a:cubicBezTo>
                    <a:pt x="2087" y="4751"/>
                    <a:pt x="2469" y="4600"/>
                    <a:pt x="2858" y="4600"/>
                  </a:cubicBezTo>
                  <a:close/>
                  <a:moveTo>
                    <a:pt x="2883" y="0"/>
                  </a:moveTo>
                  <a:lnTo>
                    <a:pt x="1227" y="2097"/>
                  </a:lnTo>
                  <a:lnTo>
                    <a:pt x="2041" y="2097"/>
                  </a:lnTo>
                  <a:lnTo>
                    <a:pt x="2041" y="3530"/>
                  </a:lnTo>
                  <a:cubicBezTo>
                    <a:pt x="782" y="3930"/>
                    <a:pt x="1" y="5184"/>
                    <a:pt x="196" y="6491"/>
                  </a:cubicBezTo>
                  <a:cubicBezTo>
                    <a:pt x="393" y="7796"/>
                    <a:pt x="1507" y="8766"/>
                    <a:pt x="2827" y="8779"/>
                  </a:cubicBezTo>
                  <a:cubicBezTo>
                    <a:pt x="2837" y="8779"/>
                    <a:pt x="2847" y="8779"/>
                    <a:pt x="2857" y="8779"/>
                  </a:cubicBezTo>
                  <a:cubicBezTo>
                    <a:pt x="4165" y="8779"/>
                    <a:pt x="5285" y="7837"/>
                    <a:pt x="5506" y="6545"/>
                  </a:cubicBezTo>
                  <a:cubicBezTo>
                    <a:pt x="5729" y="5245"/>
                    <a:pt x="4974" y="3973"/>
                    <a:pt x="3724" y="3547"/>
                  </a:cubicBezTo>
                  <a:lnTo>
                    <a:pt x="3724" y="2097"/>
                  </a:lnTo>
                  <a:lnTo>
                    <a:pt x="4539" y="2097"/>
                  </a:lnTo>
                  <a:lnTo>
                    <a:pt x="2883" y="0"/>
                  </a:ln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374;p55"/>
            <p:cNvSpPr/>
            <p:nvPr/>
          </p:nvSpPr>
          <p:spPr>
            <a:xfrm>
              <a:off x="7493639" y="2673830"/>
              <a:ext cx="225200" cy="361476"/>
            </a:xfrm>
            <a:custGeom>
              <a:avLst/>
              <a:gdLst/>
              <a:ahLst/>
              <a:cxnLst/>
              <a:rect l="l" t="t" r="r" b="b"/>
              <a:pathLst>
                <a:path w="5484" h="8802" extrusionOk="0">
                  <a:moveTo>
                    <a:pt x="2796" y="1197"/>
                  </a:moveTo>
                  <a:cubicBezTo>
                    <a:pt x="2988" y="1197"/>
                    <a:pt x="3181" y="1234"/>
                    <a:pt x="3365" y="1310"/>
                  </a:cubicBezTo>
                  <a:cubicBezTo>
                    <a:pt x="3922" y="1542"/>
                    <a:pt x="4286" y="2085"/>
                    <a:pt x="4286" y="2689"/>
                  </a:cubicBezTo>
                  <a:cubicBezTo>
                    <a:pt x="4284" y="3512"/>
                    <a:pt x="3618" y="4178"/>
                    <a:pt x="2795" y="4180"/>
                  </a:cubicBezTo>
                  <a:cubicBezTo>
                    <a:pt x="2191" y="4180"/>
                    <a:pt x="1649" y="3816"/>
                    <a:pt x="1418" y="3259"/>
                  </a:cubicBezTo>
                  <a:cubicBezTo>
                    <a:pt x="1187" y="2702"/>
                    <a:pt x="1314" y="2061"/>
                    <a:pt x="1740" y="1634"/>
                  </a:cubicBezTo>
                  <a:cubicBezTo>
                    <a:pt x="2026" y="1348"/>
                    <a:pt x="2408" y="1197"/>
                    <a:pt x="2796" y="1197"/>
                  </a:cubicBezTo>
                  <a:close/>
                  <a:moveTo>
                    <a:pt x="2794" y="1"/>
                  </a:moveTo>
                  <a:cubicBezTo>
                    <a:pt x="2254" y="1"/>
                    <a:pt x="1717" y="163"/>
                    <a:pt x="1258" y="484"/>
                  </a:cubicBezTo>
                  <a:cubicBezTo>
                    <a:pt x="436" y="1055"/>
                    <a:pt x="1" y="2037"/>
                    <a:pt x="127" y="3030"/>
                  </a:cubicBezTo>
                  <a:cubicBezTo>
                    <a:pt x="255" y="4023"/>
                    <a:pt x="923" y="4863"/>
                    <a:pt x="1862" y="5211"/>
                  </a:cubicBezTo>
                  <a:lnTo>
                    <a:pt x="1862" y="6705"/>
                  </a:lnTo>
                  <a:lnTo>
                    <a:pt x="1048" y="6705"/>
                  </a:lnTo>
                  <a:lnTo>
                    <a:pt x="2704" y="8801"/>
                  </a:lnTo>
                  <a:lnTo>
                    <a:pt x="4360" y="6705"/>
                  </a:lnTo>
                  <a:lnTo>
                    <a:pt x="3545" y="6705"/>
                  </a:lnTo>
                  <a:lnTo>
                    <a:pt x="3545" y="5270"/>
                  </a:lnTo>
                  <a:cubicBezTo>
                    <a:pt x="4693" y="4935"/>
                    <a:pt x="5484" y="3883"/>
                    <a:pt x="5484" y="2689"/>
                  </a:cubicBezTo>
                  <a:cubicBezTo>
                    <a:pt x="5482" y="1688"/>
                    <a:pt x="4927" y="769"/>
                    <a:pt x="4039" y="306"/>
                  </a:cubicBezTo>
                  <a:cubicBezTo>
                    <a:pt x="3647" y="102"/>
                    <a:pt x="3220" y="1"/>
                    <a:pt x="2794"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375;p55"/>
            <p:cNvSpPr/>
            <p:nvPr/>
          </p:nvSpPr>
          <p:spPr>
            <a:xfrm>
              <a:off x="7792387" y="2534077"/>
              <a:ext cx="235261" cy="360532"/>
            </a:xfrm>
            <a:custGeom>
              <a:avLst/>
              <a:gdLst/>
              <a:ahLst/>
              <a:cxnLst/>
              <a:rect l="l" t="t" r="r" b="b"/>
              <a:pathLst>
                <a:path w="5729" h="8779" extrusionOk="0">
                  <a:moveTo>
                    <a:pt x="2861" y="4601"/>
                  </a:moveTo>
                  <a:cubicBezTo>
                    <a:pt x="3053" y="4601"/>
                    <a:pt x="3247" y="4638"/>
                    <a:pt x="3431" y="4715"/>
                  </a:cubicBezTo>
                  <a:cubicBezTo>
                    <a:pt x="3988" y="4945"/>
                    <a:pt x="4351" y="5488"/>
                    <a:pt x="4351" y="6092"/>
                  </a:cubicBezTo>
                  <a:cubicBezTo>
                    <a:pt x="4350" y="6915"/>
                    <a:pt x="3684" y="7581"/>
                    <a:pt x="2861" y="7583"/>
                  </a:cubicBezTo>
                  <a:cubicBezTo>
                    <a:pt x="2259" y="7583"/>
                    <a:pt x="1714" y="7219"/>
                    <a:pt x="1483" y="6662"/>
                  </a:cubicBezTo>
                  <a:cubicBezTo>
                    <a:pt x="1253" y="6105"/>
                    <a:pt x="1381" y="5464"/>
                    <a:pt x="1807" y="5038"/>
                  </a:cubicBezTo>
                  <a:cubicBezTo>
                    <a:pt x="2092" y="4752"/>
                    <a:pt x="2473" y="4601"/>
                    <a:pt x="2861" y="4601"/>
                  </a:cubicBezTo>
                  <a:close/>
                  <a:moveTo>
                    <a:pt x="2870" y="0"/>
                  </a:moveTo>
                  <a:lnTo>
                    <a:pt x="1214" y="2097"/>
                  </a:lnTo>
                  <a:lnTo>
                    <a:pt x="2028" y="2097"/>
                  </a:lnTo>
                  <a:lnTo>
                    <a:pt x="2028" y="3536"/>
                  </a:lnTo>
                  <a:cubicBezTo>
                    <a:pt x="773" y="3944"/>
                    <a:pt x="1" y="5205"/>
                    <a:pt x="204" y="6508"/>
                  </a:cubicBezTo>
                  <a:cubicBezTo>
                    <a:pt x="409" y="7813"/>
                    <a:pt x="1532" y="8776"/>
                    <a:pt x="2851" y="8779"/>
                  </a:cubicBezTo>
                  <a:cubicBezTo>
                    <a:pt x="2854" y="8779"/>
                    <a:pt x="2858" y="8779"/>
                    <a:pt x="2861" y="8779"/>
                  </a:cubicBezTo>
                  <a:cubicBezTo>
                    <a:pt x="4178" y="8779"/>
                    <a:pt x="5300" y="7828"/>
                    <a:pt x="5514" y="6527"/>
                  </a:cubicBezTo>
                  <a:cubicBezTo>
                    <a:pt x="5729" y="5225"/>
                    <a:pt x="4965" y="3959"/>
                    <a:pt x="3713" y="3543"/>
                  </a:cubicBezTo>
                  <a:lnTo>
                    <a:pt x="3713" y="2097"/>
                  </a:lnTo>
                  <a:lnTo>
                    <a:pt x="4526" y="2097"/>
                  </a:lnTo>
                  <a:lnTo>
                    <a:pt x="2870" y="0"/>
                  </a:lnTo>
                  <a:close/>
                </a:path>
              </a:pathLst>
            </a:custGeom>
            <a:solidFill>
              <a:schemeClr val="accent3">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376;p55"/>
            <p:cNvSpPr/>
            <p:nvPr/>
          </p:nvSpPr>
          <p:spPr>
            <a:xfrm>
              <a:off x="8090150" y="2673789"/>
              <a:ext cx="225857" cy="361517"/>
            </a:xfrm>
            <a:custGeom>
              <a:avLst/>
              <a:gdLst/>
              <a:ahLst/>
              <a:cxnLst/>
              <a:rect l="l" t="t" r="r" b="b"/>
              <a:pathLst>
                <a:path w="5500" h="8803" extrusionOk="0">
                  <a:moveTo>
                    <a:pt x="2811" y="1198"/>
                  </a:moveTo>
                  <a:cubicBezTo>
                    <a:pt x="3003" y="1198"/>
                    <a:pt x="3197" y="1235"/>
                    <a:pt x="3381" y="1311"/>
                  </a:cubicBezTo>
                  <a:cubicBezTo>
                    <a:pt x="3938" y="1543"/>
                    <a:pt x="4302" y="2086"/>
                    <a:pt x="4302" y="2690"/>
                  </a:cubicBezTo>
                  <a:cubicBezTo>
                    <a:pt x="4300" y="3513"/>
                    <a:pt x="3634" y="4179"/>
                    <a:pt x="2811" y="4181"/>
                  </a:cubicBezTo>
                  <a:cubicBezTo>
                    <a:pt x="2209" y="4181"/>
                    <a:pt x="1664" y="3817"/>
                    <a:pt x="1434" y="3260"/>
                  </a:cubicBezTo>
                  <a:cubicBezTo>
                    <a:pt x="1203" y="2703"/>
                    <a:pt x="1330" y="2062"/>
                    <a:pt x="1757" y="1635"/>
                  </a:cubicBezTo>
                  <a:cubicBezTo>
                    <a:pt x="2042" y="1349"/>
                    <a:pt x="2423" y="1198"/>
                    <a:pt x="2811" y="1198"/>
                  </a:cubicBezTo>
                  <a:close/>
                  <a:moveTo>
                    <a:pt x="2812" y="1"/>
                  </a:moveTo>
                  <a:cubicBezTo>
                    <a:pt x="2257" y="1"/>
                    <a:pt x="1706" y="172"/>
                    <a:pt x="1238" y="509"/>
                  </a:cubicBezTo>
                  <a:cubicBezTo>
                    <a:pt x="420" y="1098"/>
                    <a:pt x="1" y="2097"/>
                    <a:pt x="154" y="3095"/>
                  </a:cubicBezTo>
                  <a:cubicBezTo>
                    <a:pt x="306" y="4093"/>
                    <a:pt x="1005" y="4920"/>
                    <a:pt x="1962" y="5239"/>
                  </a:cubicBezTo>
                  <a:lnTo>
                    <a:pt x="1962" y="6706"/>
                  </a:lnTo>
                  <a:lnTo>
                    <a:pt x="1149" y="6706"/>
                  </a:lnTo>
                  <a:lnTo>
                    <a:pt x="2804" y="8802"/>
                  </a:lnTo>
                  <a:lnTo>
                    <a:pt x="4460" y="6706"/>
                  </a:lnTo>
                  <a:lnTo>
                    <a:pt x="3645" y="6706"/>
                  </a:lnTo>
                  <a:lnTo>
                    <a:pt x="3645" y="5244"/>
                  </a:lnTo>
                  <a:cubicBezTo>
                    <a:pt x="4750" y="4882"/>
                    <a:pt x="5499" y="3852"/>
                    <a:pt x="5499" y="2690"/>
                  </a:cubicBezTo>
                  <a:cubicBezTo>
                    <a:pt x="5499" y="1679"/>
                    <a:pt x="4934" y="755"/>
                    <a:pt x="4036" y="296"/>
                  </a:cubicBezTo>
                  <a:cubicBezTo>
                    <a:pt x="3650" y="98"/>
                    <a:pt x="3230" y="1"/>
                    <a:pt x="2812" y="1"/>
                  </a:cubicBezTo>
                  <a:close/>
                </a:path>
              </a:pathLst>
            </a:custGeom>
            <a:solidFill>
              <a:schemeClr val="tx2">
                <a:lumMod val="1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TextBox 40"/>
          <p:cNvSpPr txBox="1"/>
          <p:nvPr userDrawn="1"/>
        </p:nvSpPr>
        <p:spPr>
          <a:xfrm>
            <a:off x="2421227" y="817808"/>
            <a:ext cx="1944711" cy="1068947"/>
          </a:xfrm>
          <a:prstGeom prst="rect">
            <a:avLst/>
          </a:prstGeom>
          <a:solidFill>
            <a:schemeClr val="tx1">
              <a:lumMod val="20000"/>
              <a:lumOff val="80000"/>
            </a:schemeClr>
          </a:solidFill>
          <a:ln>
            <a:solidFill>
              <a:schemeClr val="tx1"/>
            </a:solidFill>
          </a:ln>
        </p:spPr>
        <p:txBody>
          <a:bodyPr wrap="square" rtlCol="0">
            <a:spAutoFit/>
          </a:bodyPr>
          <a:lstStyle/>
          <a:p>
            <a:endParaRPr lang="en-ZA"/>
          </a:p>
        </p:txBody>
      </p:sp>
      <p:sp>
        <p:nvSpPr>
          <p:cNvPr id="42" name="TextBox 41"/>
          <p:cNvSpPr txBox="1"/>
          <p:nvPr userDrawn="1"/>
        </p:nvSpPr>
        <p:spPr>
          <a:xfrm>
            <a:off x="4769860" y="814837"/>
            <a:ext cx="1944711" cy="1068947"/>
          </a:xfrm>
          <a:prstGeom prst="rect">
            <a:avLst/>
          </a:prstGeom>
          <a:solidFill>
            <a:schemeClr val="tx1">
              <a:lumMod val="20000"/>
              <a:lumOff val="80000"/>
            </a:schemeClr>
          </a:solidFill>
          <a:ln>
            <a:solidFill>
              <a:schemeClr val="tx1"/>
            </a:solidFill>
          </a:ln>
        </p:spPr>
        <p:txBody>
          <a:bodyPr wrap="square" rtlCol="0">
            <a:spAutoFit/>
          </a:bodyPr>
          <a:lstStyle/>
          <a:p>
            <a:endParaRPr lang="en-ZA"/>
          </a:p>
        </p:txBody>
      </p:sp>
      <p:sp>
        <p:nvSpPr>
          <p:cNvPr id="43" name="TextBox 42"/>
          <p:cNvSpPr txBox="1"/>
          <p:nvPr userDrawn="1"/>
        </p:nvSpPr>
        <p:spPr>
          <a:xfrm>
            <a:off x="1285739" y="3953295"/>
            <a:ext cx="1944711" cy="1068947"/>
          </a:xfrm>
          <a:prstGeom prst="rect">
            <a:avLst/>
          </a:prstGeom>
          <a:solidFill>
            <a:schemeClr val="tx1">
              <a:lumMod val="20000"/>
              <a:lumOff val="80000"/>
            </a:schemeClr>
          </a:solidFill>
          <a:ln>
            <a:solidFill>
              <a:schemeClr val="tx1"/>
            </a:solidFill>
          </a:ln>
        </p:spPr>
        <p:txBody>
          <a:bodyPr wrap="square" rtlCol="0">
            <a:spAutoFit/>
          </a:bodyPr>
          <a:lstStyle/>
          <a:p>
            <a:endParaRPr lang="en-ZA"/>
          </a:p>
        </p:txBody>
      </p:sp>
      <p:sp>
        <p:nvSpPr>
          <p:cNvPr id="44" name="TextBox 43"/>
          <p:cNvSpPr txBox="1"/>
          <p:nvPr userDrawn="1"/>
        </p:nvSpPr>
        <p:spPr>
          <a:xfrm>
            <a:off x="3567448" y="3950324"/>
            <a:ext cx="1835239" cy="1068947"/>
          </a:xfrm>
          <a:prstGeom prst="rect">
            <a:avLst/>
          </a:prstGeom>
          <a:solidFill>
            <a:schemeClr val="tx1">
              <a:lumMod val="20000"/>
              <a:lumOff val="80000"/>
            </a:schemeClr>
          </a:solidFill>
          <a:ln>
            <a:solidFill>
              <a:schemeClr val="tx1"/>
            </a:solidFill>
          </a:ln>
        </p:spPr>
        <p:txBody>
          <a:bodyPr wrap="square" rtlCol="0">
            <a:spAutoFit/>
          </a:bodyPr>
          <a:lstStyle/>
          <a:p>
            <a:endParaRPr lang="en-ZA"/>
          </a:p>
        </p:txBody>
      </p:sp>
      <p:sp>
        <p:nvSpPr>
          <p:cNvPr id="45" name="TextBox 44"/>
          <p:cNvSpPr txBox="1"/>
          <p:nvPr userDrawn="1"/>
        </p:nvSpPr>
        <p:spPr>
          <a:xfrm>
            <a:off x="5739685" y="3958246"/>
            <a:ext cx="1944711" cy="1068947"/>
          </a:xfrm>
          <a:prstGeom prst="rect">
            <a:avLst/>
          </a:prstGeom>
          <a:solidFill>
            <a:schemeClr val="tx1">
              <a:lumMod val="20000"/>
              <a:lumOff val="80000"/>
            </a:schemeClr>
          </a:solidFill>
          <a:ln>
            <a:solidFill>
              <a:schemeClr val="tx1"/>
            </a:solidFill>
          </a:ln>
        </p:spPr>
        <p:txBody>
          <a:bodyPr wrap="square" rtlCol="0">
            <a:spAutoFit/>
          </a:bodyPr>
          <a:lstStyle/>
          <a:p>
            <a:endParaRPr lang="en-ZA"/>
          </a:p>
        </p:txBody>
      </p:sp>
      <p:sp>
        <p:nvSpPr>
          <p:cNvPr id="8" name="Text Placeholder 7"/>
          <p:cNvSpPr>
            <a:spLocks noGrp="1"/>
          </p:cNvSpPr>
          <p:nvPr>
            <p:ph type="body" sz="quarter" idx="10" hasCustomPrompt="1"/>
          </p:nvPr>
        </p:nvSpPr>
        <p:spPr>
          <a:xfrm>
            <a:off x="2449513" y="852488"/>
            <a:ext cx="1876425" cy="984250"/>
          </a:xfrm>
          <a:prstGeom prst="rect">
            <a:avLst/>
          </a:prstGeom>
        </p:spPr>
        <p:txBody>
          <a:bodyPr>
            <a:normAutofit/>
          </a:bodyPr>
          <a:lstStyle>
            <a:lvl1pPr>
              <a:defRPr sz="1400" baseline="0"/>
            </a:lvl1pPr>
          </a:lstStyle>
          <a:p>
            <a:pPr lvl="0"/>
            <a:r>
              <a:rPr lang="en-US" dirty="0"/>
              <a:t>Enter text here</a:t>
            </a:r>
          </a:p>
        </p:txBody>
      </p:sp>
      <p:sp>
        <p:nvSpPr>
          <p:cNvPr id="46" name="Text Placeholder 7"/>
          <p:cNvSpPr>
            <a:spLocks noGrp="1"/>
          </p:cNvSpPr>
          <p:nvPr>
            <p:ph type="body" sz="quarter" idx="11" hasCustomPrompt="1"/>
          </p:nvPr>
        </p:nvSpPr>
        <p:spPr>
          <a:xfrm>
            <a:off x="4801472" y="852488"/>
            <a:ext cx="1876425" cy="984250"/>
          </a:xfrm>
          <a:prstGeom prst="rect">
            <a:avLst/>
          </a:prstGeom>
        </p:spPr>
        <p:txBody>
          <a:bodyPr>
            <a:normAutofit/>
          </a:bodyPr>
          <a:lstStyle>
            <a:lvl1pPr>
              <a:defRPr sz="1400" baseline="0"/>
            </a:lvl1pPr>
          </a:lstStyle>
          <a:p>
            <a:pPr lvl="0"/>
            <a:r>
              <a:rPr lang="en-US" dirty="0"/>
              <a:t>Enter text here</a:t>
            </a:r>
          </a:p>
        </p:txBody>
      </p:sp>
      <p:sp>
        <p:nvSpPr>
          <p:cNvPr id="47" name="Text Placeholder 7"/>
          <p:cNvSpPr>
            <a:spLocks noGrp="1"/>
          </p:cNvSpPr>
          <p:nvPr>
            <p:ph type="body" sz="quarter" idx="12" hasCustomPrompt="1"/>
          </p:nvPr>
        </p:nvSpPr>
        <p:spPr>
          <a:xfrm>
            <a:off x="1316283" y="3998812"/>
            <a:ext cx="1876425" cy="984250"/>
          </a:xfrm>
          <a:prstGeom prst="rect">
            <a:avLst/>
          </a:prstGeom>
        </p:spPr>
        <p:txBody>
          <a:bodyPr>
            <a:normAutofit/>
          </a:bodyPr>
          <a:lstStyle>
            <a:lvl1pPr>
              <a:defRPr sz="1400" baseline="0"/>
            </a:lvl1pPr>
          </a:lstStyle>
          <a:p>
            <a:pPr lvl="0"/>
            <a:r>
              <a:rPr lang="en-US" dirty="0"/>
              <a:t>Enter text here</a:t>
            </a:r>
          </a:p>
        </p:txBody>
      </p:sp>
      <p:sp>
        <p:nvSpPr>
          <p:cNvPr id="48" name="Text Placeholder 7"/>
          <p:cNvSpPr>
            <a:spLocks noGrp="1"/>
          </p:cNvSpPr>
          <p:nvPr>
            <p:ph type="body" sz="quarter" idx="13" hasCustomPrompt="1"/>
          </p:nvPr>
        </p:nvSpPr>
        <p:spPr>
          <a:xfrm>
            <a:off x="3605720" y="4004349"/>
            <a:ext cx="1767358" cy="984250"/>
          </a:xfrm>
          <a:prstGeom prst="rect">
            <a:avLst/>
          </a:prstGeom>
        </p:spPr>
        <p:txBody>
          <a:bodyPr>
            <a:normAutofit/>
          </a:bodyPr>
          <a:lstStyle>
            <a:lvl1pPr>
              <a:defRPr sz="1400" baseline="0"/>
            </a:lvl1pPr>
          </a:lstStyle>
          <a:p>
            <a:pPr lvl="0"/>
            <a:r>
              <a:rPr lang="en-US" dirty="0"/>
              <a:t>Enter text here</a:t>
            </a:r>
          </a:p>
        </p:txBody>
      </p:sp>
      <p:sp>
        <p:nvSpPr>
          <p:cNvPr id="49" name="Text Placeholder 7"/>
          <p:cNvSpPr>
            <a:spLocks noGrp="1"/>
          </p:cNvSpPr>
          <p:nvPr>
            <p:ph type="body" sz="quarter" idx="14" hasCustomPrompt="1"/>
          </p:nvPr>
        </p:nvSpPr>
        <p:spPr>
          <a:xfrm>
            <a:off x="5771204" y="4000594"/>
            <a:ext cx="1876425" cy="984250"/>
          </a:xfrm>
          <a:prstGeom prst="rect">
            <a:avLst/>
          </a:prstGeom>
        </p:spPr>
        <p:txBody>
          <a:bodyPr>
            <a:normAutofit/>
          </a:bodyPr>
          <a:lstStyle>
            <a:lvl1pPr>
              <a:defRPr sz="1400" baseline="0"/>
            </a:lvl1pPr>
          </a:lstStyle>
          <a:p>
            <a:pPr lvl="0"/>
            <a:r>
              <a:rPr lang="en-US" dirty="0"/>
              <a:t>Enter text here</a:t>
            </a:r>
          </a:p>
        </p:txBody>
      </p:sp>
      <p:sp>
        <p:nvSpPr>
          <p:cNvPr id="51" name="Picture Placeholder 13"/>
          <p:cNvSpPr>
            <a:spLocks noGrp="1"/>
          </p:cNvSpPr>
          <p:nvPr>
            <p:ph type="pic" sz="quarter" idx="17"/>
          </p:nvPr>
        </p:nvSpPr>
        <p:spPr>
          <a:xfrm>
            <a:off x="4185976" y="2628988"/>
            <a:ext cx="601663" cy="601663"/>
          </a:xfrm>
          <a:prstGeom prst="ellipse">
            <a:avLst/>
          </a:prstGeom>
          <a:solidFill>
            <a:schemeClr val="accent1">
              <a:lumMod val="20000"/>
              <a:lumOff val="80000"/>
            </a:schemeClr>
          </a:solidFill>
          <a:ln>
            <a:noFill/>
          </a:ln>
        </p:spPr>
        <p:txBody>
          <a:bodyPr>
            <a:normAutofit/>
          </a:bodyPr>
          <a:lstStyle>
            <a:lvl1pPr algn="ctr">
              <a:defRPr sz="600">
                <a:solidFill>
                  <a:schemeClr val="accent2"/>
                </a:solidFill>
              </a:defRPr>
            </a:lvl1pPr>
          </a:lstStyle>
          <a:p>
            <a:r>
              <a:rPr lang="en-US"/>
              <a:t>Click icon to add picture</a:t>
            </a:r>
            <a:endParaRPr lang="en-ZA" dirty="0"/>
          </a:p>
        </p:txBody>
      </p:sp>
      <p:sp>
        <p:nvSpPr>
          <p:cNvPr id="52" name="Picture Placeholder 13"/>
          <p:cNvSpPr>
            <a:spLocks noGrp="1"/>
          </p:cNvSpPr>
          <p:nvPr>
            <p:ph type="pic" sz="quarter" idx="18"/>
          </p:nvPr>
        </p:nvSpPr>
        <p:spPr>
          <a:xfrm>
            <a:off x="3096171" y="2628988"/>
            <a:ext cx="601663" cy="601663"/>
          </a:xfrm>
          <a:prstGeom prst="ellipse">
            <a:avLst/>
          </a:prstGeom>
          <a:solidFill>
            <a:schemeClr val="accent1">
              <a:lumMod val="20000"/>
              <a:lumOff val="80000"/>
            </a:schemeClr>
          </a:solidFill>
          <a:ln>
            <a:noFill/>
          </a:ln>
        </p:spPr>
        <p:txBody>
          <a:bodyPr>
            <a:normAutofit/>
          </a:bodyPr>
          <a:lstStyle>
            <a:lvl1pPr algn="ctr">
              <a:defRPr sz="600">
                <a:solidFill>
                  <a:schemeClr val="accent2"/>
                </a:solidFill>
              </a:defRPr>
            </a:lvl1pPr>
          </a:lstStyle>
          <a:p>
            <a:r>
              <a:rPr lang="en-US"/>
              <a:t>Click icon to add picture</a:t>
            </a:r>
            <a:endParaRPr lang="en-ZA" dirty="0"/>
          </a:p>
        </p:txBody>
      </p:sp>
      <p:sp>
        <p:nvSpPr>
          <p:cNvPr id="53" name="Picture Placeholder 13"/>
          <p:cNvSpPr>
            <a:spLocks noGrp="1"/>
          </p:cNvSpPr>
          <p:nvPr>
            <p:ph type="pic" sz="quarter" idx="19"/>
          </p:nvPr>
        </p:nvSpPr>
        <p:spPr>
          <a:xfrm>
            <a:off x="1979681" y="2625080"/>
            <a:ext cx="601663" cy="601663"/>
          </a:xfrm>
          <a:prstGeom prst="ellipse">
            <a:avLst/>
          </a:prstGeom>
          <a:solidFill>
            <a:schemeClr val="accent1">
              <a:lumMod val="20000"/>
              <a:lumOff val="80000"/>
            </a:schemeClr>
          </a:solidFill>
          <a:ln>
            <a:noFill/>
          </a:ln>
        </p:spPr>
        <p:txBody>
          <a:bodyPr>
            <a:normAutofit/>
          </a:bodyPr>
          <a:lstStyle>
            <a:lvl1pPr algn="ctr">
              <a:defRPr sz="600">
                <a:solidFill>
                  <a:schemeClr val="accent2"/>
                </a:solidFill>
              </a:defRPr>
            </a:lvl1pPr>
          </a:lstStyle>
          <a:p>
            <a:r>
              <a:rPr lang="en-US"/>
              <a:t>Click icon to add picture</a:t>
            </a:r>
            <a:endParaRPr lang="en-ZA" dirty="0"/>
          </a:p>
        </p:txBody>
      </p:sp>
      <p:sp>
        <p:nvSpPr>
          <p:cNvPr id="54" name="Picture Placeholder 13"/>
          <p:cNvSpPr>
            <a:spLocks noGrp="1"/>
          </p:cNvSpPr>
          <p:nvPr>
            <p:ph type="pic" sz="quarter" idx="20"/>
          </p:nvPr>
        </p:nvSpPr>
        <p:spPr>
          <a:xfrm>
            <a:off x="5305881" y="2621097"/>
            <a:ext cx="601663" cy="601663"/>
          </a:xfrm>
          <a:prstGeom prst="ellipse">
            <a:avLst/>
          </a:prstGeom>
          <a:solidFill>
            <a:schemeClr val="accent1">
              <a:lumMod val="20000"/>
              <a:lumOff val="80000"/>
            </a:schemeClr>
          </a:solidFill>
          <a:ln>
            <a:noFill/>
          </a:ln>
        </p:spPr>
        <p:txBody>
          <a:bodyPr>
            <a:normAutofit/>
          </a:bodyPr>
          <a:lstStyle>
            <a:lvl1pPr algn="ctr">
              <a:defRPr sz="600">
                <a:solidFill>
                  <a:schemeClr val="accent2"/>
                </a:solidFill>
              </a:defRPr>
            </a:lvl1pPr>
          </a:lstStyle>
          <a:p>
            <a:r>
              <a:rPr lang="en-US"/>
              <a:t>Click icon to add picture</a:t>
            </a:r>
            <a:endParaRPr lang="en-ZA" dirty="0"/>
          </a:p>
        </p:txBody>
      </p:sp>
      <p:sp>
        <p:nvSpPr>
          <p:cNvPr id="55" name="Picture Placeholder 13"/>
          <p:cNvSpPr>
            <a:spLocks noGrp="1"/>
          </p:cNvSpPr>
          <p:nvPr>
            <p:ph type="pic" sz="quarter" idx="21"/>
          </p:nvPr>
        </p:nvSpPr>
        <p:spPr>
          <a:xfrm>
            <a:off x="6408584" y="2619117"/>
            <a:ext cx="601663" cy="601663"/>
          </a:xfrm>
          <a:prstGeom prst="ellipse">
            <a:avLst/>
          </a:prstGeom>
          <a:solidFill>
            <a:schemeClr val="accent1">
              <a:lumMod val="20000"/>
              <a:lumOff val="80000"/>
            </a:schemeClr>
          </a:solidFill>
          <a:ln>
            <a:noFill/>
          </a:ln>
        </p:spPr>
        <p:txBody>
          <a:bodyPr>
            <a:normAutofit/>
          </a:bodyPr>
          <a:lstStyle>
            <a:lvl1pPr algn="ctr">
              <a:defRPr sz="600">
                <a:solidFill>
                  <a:schemeClr val="accent2"/>
                </a:solidFill>
              </a:defRPr>
            </a:lvl1pPr>
          </a:lstStyle>
          <a:p>
            <a:r>
              <a:rPr lang="en-US"/>
              <a:t>Click icon to add picture</a:t>
            </a:r>
            <a:endParaRPr lang="en-ZA" dirty="0"/>
          </a:p>
        </p:txBody>
      </p:sp>
      <p:pic>
        <p:nvPicPr>
          <p:cNvPr id="2" name="Picture 1">
            <a:extLst>
              <a:ext uri="{FF2B5EF4-FFF2-40B4-BE49-F238E27FC236}">
                <a16:creationId xmlns:a16="http://schemas.microsoft.com/office/drawing/2014/main" id="{406BF0FE-B33C-59A3-BDB8-E7207926A8B8}"/>
              </a:ext>
            </a:extLst>
          </p:cNvPr>
          <p:cNvPicPr>
            <a:picLocks noGrp="1" noRot="1" noChangeAspect="1" noMove="1" noResize="1" noEditPoints="1" noAdjustHandles="1" noChangeArrowheads="1" noChangeShapeType="1" noCrop="1"/>
          </p:cNvPicPr>
          <p:nvPr userDrawn="1"/>
        </p:nvPicPr>
        <p:blipFill>
          <a:blip r:embed="rId2"/>
          <a:srcRect/>
          <a:stretch/>
        </p:blipFill>
        <p:spPr>
          <a:xfrm>
            <a:off x="112932" y="5044841"/>
            <a:ext cx="172624" cy="23016"/>
          </a:xfrm>
          <a:prstGeom prst="rect">
            <a:avLst/>
          </a:prstGeom>
        </p:spPr>
      </p:pic>
    </p:spTree>
    <p:extLst>
      <p:ext uri="{BB962C8B-B14F-4D97-AF65-F5344CB8AC3E}">
        <p14:creationId xmlns:p14="http://schemas.microsoft.com/office/powerpoint/2010/main" val="35851830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slide" preserve="1" userDrawn="1">
  <p:cSld name="Rhombus and title 1/4">
    <p:spTree>
      <p:nvGrpSpPr>
        <p:cNvPr id="1" name="Shape 353"/>
        <p:cNvGrpSpPr/>
        <p:nvPr/>
      </p:nvGrpSpPr>
      <p:grpSpPr>
        <a:xfrm>
          <a:off x="0" y="0"/>
          <a:ext cx="0" cy="0"/>
          <a:chOff x="0" y="0"/>
          <a:chExt cx="0" cy="0"/>
        </a:xfrm>
      </p:grpSpPr>
      <p:grpSp>
        <p:nvGrpSpPr>
          <p:cNvPr id="4" name="Group 3"/>
          <p:cNvGrpSpPr/>
          <p:nvPr userDrawn="1"/>
        </p:nvGrpSpPr>
        <p:grpSpPr>
          <a:xfrm>
            <a:off x="0" y="496021"/>
            <a:ext cx="9144099" cy="4653656"/>
            <a:chOff x="0" y="414294"/>
            <a:chExt cx="9144099" cy="473549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grpSpPr>
        <p:sp>
          <p:nvSpPr>
            <p:cNvPr id="5" name="Rectangle 4"/>
            <p:cNvSpPr/>
            <p:nvPr userDrawn="1"/>
          </p:nvSpPr>
          <p:spPr>
            <a:xfrm>
              <a:off x="99" y="420579"/>
              <a:ext cx="9144000" cy="4729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userDrawn="1"/>
          </p:nvSpPr>
          <p:spPr>
            <a:xfrm>
              <a:off x="0" y="414294"/>
              <a:ext cx="511728" cy="8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 name="Google Shape;355;p27"/>
          <p:cNvSpPr txBox="1">
            <a:spLocks noGrp="1"/>
          </p:cNvSpPr>
          <p:nvPr>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b="0">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13" name="Slide Number Placeholder 13"/>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grpSp>
        <p:nvGrpSpPr>
          <p:cNvPr id="51" name="Google Shape;3955;p57"/>
          <p:cNvGrpSpPr/>
          <p:nvPr/>
        </p:nvGrpSpPr>
        <p:grpSpPr>
          <a:xfrm>
            <a:off x="350378" y="2843089"/>
            <a:ext cx="3780170" cy="1752871"/>
            <a:chOff x="7636443" y="1601556"/>
            <a:chExt cx="804565" cy="373078"/>
          </a:xfrm>
        </p:grpSpPr>
        <p:sp>
          <p:nvSpPr>
            <p:cNvPr id="61" name="Google Shape;3956;p57"/>
            <p:cNvSpPr/>
            <p:nvPr/>
          </p:nvSpPr>
          <p:spPr>
            <a:xfrm>
              <a:off x="7636443" y="1601556"/>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57;p57"/>
            <p:cNvSpPr/>
            <p:nvPr/>
          </p:nvSpPr>
          <p:spPr>
            <a:xfrm>
              <a:off x="8398251" y="1759226"/>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3958;p57"/>
          <p:cNvGrpSpPr/>
          <p:nvPr/>
        </p:nvGrpSpPr>
        <p:grpSpPr>
          <a:xfrm>
            <a:off x="350378" y="2602582"/>
            <a:ext cx="3780170" cy="1752871"/>
            <a:chOff x="7636443" y="1479063"/>
            <a:chExt cx="804565" cy="373078"/>
          </a:xfrm>
        </p:grpSpPr>
        <p:sp>
          <p:nvSpPr>
            <p:cNvPr id="59" name="Google Shape;3959;p57"/>
            <p:cNvSpPr/>
            <p:nvPr/>
          </p:nvSpPr>
          <p:spPr>
            <a:xfrm>
              <a:off x="7636443" y="1479063"/>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960;p57"/>
            <p:cNvSpPr/>
            <p:nvPr/>
          </p:nvSpPr>
          <p:spPr>
            <a:xfrm>
              <a:off x="8398251" y="1636733"/>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3961;p57"/>
          <p:cNvGrpSpPr/>
          <p:nvPr/>
        </p:nvGrpSpPr>
        <p:grpSpPr>
          <a:xfrm>
            <a:off x="350378" y="2354511"/>
            <a:ext cx="3780170" cy="1752871"/>
            <a:chOff x="7636443" y="1346572"/>
            <a:chExt cx="804565" cy="373078"/>
          </a:xfrm>
        </p:grpSpPr>
        <p:sp>
          <p:nvSpPr>
            <p:cNvPr id="57" name="Google Shape;3962;p57"/>
            <p:cNvSpPr/>
            <p:nvPr/>
          </p:nvSpPr>
          <p:spPr>
            <a:xfrm>
              <a:off x="7636443" y="1346572"/>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63;p57"/>
            <p:cNvSpPr/>
            <p:nvPr/>
          </p:nvSpPr>
          <p:spPr>
            <a:xfrm>
              <a:off x="8398251" y="1504242"/>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3964;p57"/>
          <p:cNvGrpSpPr/>
          <p:nvPr/>
        </p:nvGrpSpPr>
        <p:grpSpPr>
          <a:xfrm>
            <a:off x="350378" y="979853"/>
            <a:ext cx="3780170" cy="1752871"/>
            <a:chOff x="7636443" y="1204988"/>
            <a:chExt cx="804565" cy="373078"/>
          </a:xfrm>
          <a:solidFill>
            <a:srgbClr val="E3E9ED"/>
          </a:solidFill>
        </p:grpSpPr>
        <p:sp>
          <p:nvSpPr>
            <p:cNvPr id="55" name="Google Shape;3965;p57"/>
            <p:cNvSpPr/>
            <p:nvPr/>
          </p:nvSpPr>
          <p:spPr>
            <a:xfrm>
              <a:off x="7636443" y="1204988"/>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66;p57"/>
            <p:cNvSpPr/>
            <p:nvPr/>
          </p:nvSpPr>
          <p:spPr>
            <a:xfrm>
              <a:off x="8398251" y="1362658"/>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TextBox 62"/>
          <p:cNvSpPr txBox="1"/>
          <p:nvPr userDrawn="1"/>
        </p:nvSpPr>
        <p:spPr>
          <a:xfrm>
            <a:off x="4311353" y="1603490"/>
            <a:ext cx="4682735" cy="340519"/>
          </a:xfrm>
          <a:prstGeom prst="round2DiagRect">
            <a:avLst/>
          </a:prstGeom>
          <a:solidFill>
            <a:srgbClr val="E3E9ED"/>
          </a:solidFill>
          <a:ln>
            <a:solidFill>
              <a:schemeClr val="accent3">
                <a:lumMod val="75000"/>
              </a:schemeClr>
            </a:solidFill>
          </a:ln>
        </p:spPr>
        <p:txBody>
          <a:bodyPr wrap="square" rtlCol="0">
            <a:spAutoFit/>
          </a:bodyPr>
          <a:lstStyle/>
          <a:p>
            <a:endParaRPr lang="en-ZA" dirty="0"/>
          </a:p>
        </p:txBody>
      </p:sp>
      <p:sp>
        <p:nvSpPr>
          <p:cNvPr id="64" name="TextBox 63"/>
          <p:cNvSpPr txBox="1"/>
          <p:nvPr userDrawn="1"/>
        </p:nvSpPr>
        <p:spPr>
          <a:xfrm>
            <a:off x="4311353" y="2301037"/>
            <a:ext cx="4682735" cy="340519"/>
          </a:xfrm>
          <a:prstGeom prst="round2DiagRect">
            <a:avLst/>
          </a:prstGeom>
          <a:solidFill>
            <a:srgbClr val="BAC8D3"/>
          </a:solidFill>
          <a:ln>
            <a:solidFill>
              <a:schemeClr val="accent3">
                <a:lumMod val="75000"/>
              </a:schemeClr>
            </a:solidFill>
          </a:ln>
        </p:spPr>
        <p:txBody>
          <a:bodyPr wrap="square" rtlCol="0">
            <a:spAutoFit/>
          </a:bodyPr>
          <a:lstStyle/>
          <a:p>
            <a:endParaRPr lang="en-ZA" dirty="0"/>
          </a:p>
        </p:txBody>
      </p:sp>
      <p:sp>
        <p:nvSpPr>
          <p:cNvPr id="65" name="TextBox 64"/>
          <p:cNvSpPr txBox="1"/>
          <p:nvPr userDrawn="1"/>
        </p:nvSpPr>
        <p:spPr>
          <a:xfrm>
            <a:off x="4311352" y="2962613"/>
            <a:ext cx="4682735" cy="340519"/>
          </a:xfrm>
          <a:prstGeom prst="round2DiagRect">
            <a:avLst/>
          </a:prstGeom>
          <a:solidFill>
            <a:srgbClr val="869FB2"/>
          </a:solidFill>
          <a:ln>
            <a:solidFill>
              <a:schemeClr val="accent3">
                <a:lumMod val="75000"/>
              </a:schemeClr>
            </a:solidFill>
          </a:ln>
        </p:spPr>
        <p:txBody>
          <a:bodyPr wrap="square" rtlCol="0">
            <a:spAutoFit/>
          </a:bodyPr>
          <a:lstStyle/>
          <a:p>
            <a:endParaRPr lang="en-ZA" dirty="0"/>
          </a:p>
        </p:txBody>
      </p:sp>
      <p:sp>
        <p:nvSpPr>
          <p:cNvPr id="66" name="TextBox 65"/>
          <p:cNvSpPr txBox="1"/>
          <p:nvPr userDrawn="1"/>
        </p:nvSpPr>
        <p:spPr>
          <a:xfrm>
            <a:off x="4311352" y="3499054"/>
            <a:ext cx="4682735" cy="340519"/>
          </a:xfrm>
          <a:prstGeom prst="round2DiagRect">
            <a:avLst/>
          </a:prstGeom>
          <a:solidFill>
            <a:srgbClr val="435D74"/>
          </a:solidFill>
          <a:ln>
            <a:solidFill>
              <a:schemeClr val="accent3">
                <a:lumMod val="75000"/>
              </a:schemeClr>
            </a:solidFill>
          </a:ln>
        </p:spPr>
        <p:txBody>
          <a:bodyPr wrap="square" rtlCol="0">
            <a:spAutoFit/>
          </a:bodyPr>
          <a:lstStyle/>
          <a:p>
            <a:endParaRPr lang="en-ZA" dirty="0"/>
          </a:p>
        </p:txBody>
      </p:sp>
      <p:sp>
        <p:nvSpPr>
          <p:cNvPr id="71" name="Text Placeholder 7"/>
          <p:cNvSpPr>
            <a:spLocks noGrp="1"/>
          </p:cNvSpPr>
          <p:nvPr userDrawn="1">
            <p:ph type="body" sz="quarter" idx="10" hasCustomPrompt="1"/>
          </p:nvPr>
        </p:nvSpPr>
        <p:spPr>
          <a:xfrm>
            <a:off x="4391025" y="1644650"/>
            <a:ext cx="4518025" cy="247650"/>
          </a:xfrm>
          <a:prstGeom prst="rect">
            <a:avLst/>
          </a:prstGeom>
        </p:spPr>
        <p:txBody>
          <a:bodyPr>
            <a:noAutofit/>
          </a:bodyPr>
          <a:lstStyle>
            <a:lvl1pPr>
              <a:defRPr sz="1200"/>
            </a:lvl1pPr>
          </a:lstStyle>
          <a:p>
            <a:pPr lvl="0"/>
            <a:r>
              <a:rPr lang="en-US" dirty="0"/>
              <a:t>Enter text here</a:t>
            </a:r>
          </a:p>
        </p:txBody>
      </p:sp>
      <p:sp>
        <p:nvSpPr>
          <p:cNvPr id="72" name="Text Placeholder 7"/>
          <p:cNvSpPr>
            <a:spLocks noGrp="1"/>
          </p:cNvSpPr>
          <p:nvPr userDrawn="1">
            <p:ph type="body" sz="quarter" idx="11" hasCustomPrompt="1"/>
          </p:nvPr>
        </p:nvSpPr>
        <p:spPr>
          <a:xfrm>
            <a:off x="4391025" y="2347471"/>
            <a:ext cx="4518025" cy="247650"/>
          </a:xfrm>
          <a:prstGeom prst="rect">
            <a:avLst/>
          </a:prstGeom>
        </p:spPr>
        <p:txBody>
          <a:bodyPr>
            <a:noAutofit/>
          </a:bodyPr>
          <a:lstStyle>
            <a:lvl1pPr>
              <a:defRPr sz="1200"/>
            </a:lvl1pPr>
          </a:lstStyle>
          <a:p>
            <a:pPr lvl="0"/>
            <a:r>
              <a:rPr lang="en-US" dirty="0"/>
              <a:t>Enter text here</a:t>
            </a:r>
          </a:p>
        </p:txBody>
      </p:sp>
      <p:sp>
        <p:nvSpPr>
          <p:cNvPr id="73" name="Text Placeholder 7"/>
          <p:cNvSpPr>
            <a:spLocks noGrp="1"/>
          </p:cNvSpPr>
          <p:nvPr userDrawn="1">
            <p:ph type="body" sz="quarter" idx="12" hasCustomPrompt="1"/>
          </p:nvPr>
        </p:nvSpPr>
        <p:spPr>
          <a:xfrm>
            <a:off x="4391025" y="2999434"/>
            <a:ext cx="4518025" cy="247650"/>
          </a:xfrm>
          <a:prstGeom prst="rect">
            <a:avLst/>
          </a:prstGeom>
        </p:spPr>
        <p:txBody>
          <a:bodyPr>
            <a:noAutofit/>
          </a:bodyPr>
          <a:lstStyle>
            <a:lvl1pPr>
              <a:defRPr sz="1200"/>
            </a:lvl1pPr>
          </a:lstStyle>
          <a:p>
            <a:pPr lvl="0"/>
            <a:r>
              <a:rPr lang="en-US" dirty="0"/>
              <a:t>Enter text here</a:t>
            </a:r>
          </a:p>
        </p:txBody>
      </p:sp>
      <p:sp>
        <p:nvSpPr>
          <p:cNvPr id="74" name="Text Placeholder 7"/>
          <p:cNvSpPr>
            <a:spLocks noGrp="1"/>
          </p:cNvSpPr>
          <p:nvPr userDrawn="1">
            <p:ph type="body" sz="quarter" idx="13" hasCustomPrompt="1"/>
          </p:nvPr>
        </p:nvSpPr>
        <p:spPr>
          <a:xfrm>
            <a:off x="4391025" y="3546074"/>
            <a:ext cx="4518025" cy="247650"/>
          </a:xfrm>
          <a:prstGeom prst="rect">
            <a:avLst/>
          </a:prstGeom>
        </p:spPr>
        <p:txBody>
          <a:bodyPr>
            <a:noAutofit/>
          </a:bodyPr>
          <a:lstStyle>
            <a:lvl1pPr>
              <a:defRPr sz="1200"/>
            </a:lvl1pPr>
          </a:lstStyle>
          <a:p>
            <a:pPr lvl="0"/>
            <a:r>
              <a:rPr lang="en-US" dirty="0"/>
              <a:t>Enter text here</a:t>
            </a:r>
          </a:p>
        </p:txBody>
      </p:sp>
      <p:sp>
        <p:nvSpPr>
          <p:cNvPr id="14" name="Picture Placeholder 13"/>
          <p:cNvSpPr>
            <a:spLocks noGrp="1"/>
          </p:cNvSpPr>
          <p:nvPr>
            <p:ph type="pic" sz="quarter" idx="14"/>
          </p:nvPr>
        </p:nvSpPr>
        <p:spPr>
          <a:xfrm>
            <a:off x="352031" y="967473"/>
            <a:ext cx="3531751" cy="1756194"/>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156"/>
              <a:gd name="connsiteY0" fmla="*/ 5000 h 10000"/>
              <a:gd name="connsiteX1" fmla="*/ 5000 w 10156"/>
              <a:gd name="connsiteY1" fmla="*/ 0 h 10000"/>
              <a:gd name="connsiteX2" fmla="*/ 10156 w 10156"/>
              <a:gd name="connsiteY2" fmla="*/ 4913 h 10000"/>
              <a:gd name="connsiteX3" fmla="*/ 5000 w 10156"/>
              <a:gd name="connsiteY3" fmla="*/ 10000 h 10000"/>
              <a:gd name="connsiteX4" fmla="*/ 0 w 10156"/>
              <a:gd name="connsiteY4" fmla="*/ 5000 h 10000"/>
              <a:gd name="connsiteX0" fmla="*/ 0 w 10156"/>
              <a:gd name="connsiteY0" fmla="*/ 4934 h 9934"/>
              <a:gd name="connsiteX1" fmla="*/ 5111 w 10156"/>
              <a:gd name="connsiteY1" fmla="*/ 0 h 9934"/>
              <a:gd name="connsiteX2" fmla="*/ 10156 w 10156"/>
              <a:gd name="connsiteY2" fmla="*/ 4847 h 9934"/>
              <a:gd name="connsiteX3" fmla="*/ 5000 w 10156"/>
              <a:gd name="connsiteY3" fmla="*/ 9934 h 9934"/>
              <a:gd name="connsiteX4" fmla="*/ 0 w 10156"/>
              <a:gd name="connsiteY4" fmla="*/ 4934 h 9934"/>
              <a:gd name="connsiteX0" fmla="*/ 0 w 10000"/>
              <a:gd name="connsiteY0" fmla="*/ 4967 h 9890"/>
              <a:gd name="connsiteX1" fmla="*/ 5032 w 10000"/>
              <a:gd name="connsiteY1" fmla="*/ 0 h 9890"/>
              <a:gd name="connsiteX2" fmla="*/ 10000 w 10000"/>
              <a:gd name="connsiteY2" fmla="*/ 4879 h 9890"/>
              <a:gd name="connsiteX3" fmla="*/ 5011 w 10000"/>
              <a:gd name="connsiteY3" fmla="*/ 9890 h 9890"/>
              <a:gd name="connsiteX4" fmla="*/ 0 w 10000"/>
              <a:gd name="connsiteY4" fmla="*/ 4967 h 9890"/>
              <a:gd name="connsiteX0" fmla="*/ 0 w 9912"/>
              <a:gd name="connsiteY0" fmla="*/ 4911 h 10000"/>
              <a:gd name="connsiteX1" fmla="*/ 4944 w 9912"/>
              <a:gd name="connsiteY1" fmla="*/ 0 h 10000"/>
              <a:gd name="connsiteX2" fmla="*/ 9912 w 9912"/>
              <a:gd name="connsiteY2" fmla="*/ 4933 h 10000"/>
              <a:gd name="connsiteX3" fmla="*/ 4923 w 9912"/>
              <a:gd name="connsiteY3" fmla="*/ 10000 h 10000"/>
              <a:gd name="connsiteX4" fmla="*/ 0 w 9912"/>
              <a:gd name="connsiteY4" fmla="*/ 491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2" h="10000">
                <a:moveTo>
                  <a:pt x="0" y="4911"/>
                </a:moveTo>
                <a:lnTo>
                  <a:pt x="4944" y="0"/>
                </a:lnTo>
                <a:lnTo>
                  <a:pt x="9912" y="4933"/>
                </a:lnTo>
                <a:lnTo>
                  <a:pt x="4923" y="10000"/>
                </a:lnTo>
                <a:lnTo>
                  <a:pt x="0" y="4911"/>
                </a:lnTo>
                <a:close/>
              </a:path>
            </a:pathLst>
          </a:custGeom>
        </p:spPr>
        <p:txBody>
          <a:bodyPr anchor="ctr">
            <a:normAutofit/>
          </a:bodyPr>
          <a:lstStyle>
            <a:lvl1pPr algn="ctr">
              <a:defRPr sz="1600">
                <a:solidFill>
                  <a:schemeClr val="accent2"/>
                </a:solidFill>
              </a:defRPr>
            </a:lvl1pPr>
          </a:lstStyle>
          <a:p>
            <a:r>
              <a:rPr lang="en-US"/>
              <a:t>Click icon to add picture</a:t>
            </a:r>
            <a:endParaRPr lang="en-ZA" dirty="0"/>
          </a:p>
        </p:txBody>
      </p:sp>
    </p:spTree>
    <p:extLst>
      <p:ext uri="{BB962C8B-B14F-4D97-AF65-F5344CB8AC3E}">
        <p14:creationId xmlns:p14="http://schemas.microsoft.com/office/powerpoint/2010/main" val="1717526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slide" preserve="1" userDrawn="1">
  <p:cSld name="Rhombus and title 2/4">
    <p:spTree>
      <p:nvGrpSpPr>
        <p:cNvPr id="1" name="Shape 353"/>
        <p:cNvGrpSpPr/>
        <p:nvPr/>
      </p:nvGrpSpPr>
      <p:grpSpPr>
        <a:xfrm>
          <a:off x="0" y="0"/>
          <a:ext cx="0" cy="0"/>
          <a:chOff x="0" y="0"/>
          <a:chExt cx="0" cy="0"/>
        </a:xfrm>
      </p:grpSpPr>
      <p:grpSp>
        <p:nvGrpSpPr>
          <p:cNvPr id="4" name="Group 3"/>
          <p:cNvGrpSpPr/>
          <p:nvPr userDrawn="1"/>
        </p:nvGrpSpPr>
        <p:grpSpPr>
          <a:xfrm>
            <a:off x="0" y="496021"/>
            <a:ext cx="9144099" cy="4653656"/>
            <a:chOff x="0" y="414294"/>
            <a:chExt cx="9144099" cy="473549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grpSpPr>
        <p:sp>
          <p:nvSpPr>
            <p:cNvPr id="5" name="Rectangle 4"/>
            <p:cNvSpPr/>
            <p:nvPr userDrawn="1"/>
          </p:nvSpPr>
          <p:spPr>
            <a:xfrm>
              <a:off x="99" y="420579"/>
              <a:ext cx="9144000" cy="4729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userDrawn="1"/>
          </p:nvSpPr>
          <p:spPr>
            <a:xfrm>
              <a:off x="0" y="414294"/>
              <a:ext cx="511728" cy="8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 name="Google Shape;355;p27"/>
          <p:cNvSpPr txBox="1">
            <a:spLocks noGrp="1"/>
          </p:cNvSpPr>
          <p:nvPr>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b="0">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13" name="Slide Number Placeholder 13"/>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grpSp>
        <p:nvGrpSpPr>
          <p:cNvPr id="51" name="Google Shape;3955;p57"/>
          <p:cNvGrpSpPr/>
          <p:nvPr/>
        </p:nvGrpSpPr>
        <p:grpSpPr>
          <a:xfrm>
            <a:off x="350378" y="2843089"/>
            <a:ext cx="3780170" cy="1752871"/>
            <a:chOff x="7636443" y="1601556"/>
            <a:chExt cx="804565" cy="373078"/>
          </a:xfrm>
        </p:grpSpPr>
        <p:sp>
          <p:nvSpPr>
            <p:cNvPr id="61" name="Google Shape;3956;p57"/>
            <p:cNvSpPr/>
            <p:nvPr/>
          </p:nvSpPr>
          <p:spPr>
            <a:xfrm>
              <a:off x="7636443" y="1601556"/>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57;p57"/>
            <p:cNvSpPr/>
            <p:nvPr/>
          </p:nvSpPr>
          <p:spPr>
            <a:xfrm>
              <a:off x="8398251" y="1759226"/>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3958;p57"/>
          <p:cNvGrpSpPr/>
          <p:nvPr/>
        </p:nvGrpSpPr>
        <p:grpSpPr>
          <a:xfrm>
            <a:off x="350378" y="2602582"/>
            <a:ext cx="3780170" cy="1752871"/>
            <a:chOff x="7636443" y="1479063"/>
            <a:chExt cx="804565" cy="373078"/>
          </a:xfrm>
        </p:grpSpPr>
        <p:sp>
          <p:nvSpPr>
            <p:cNvPr id="59" name="Google Shape;3959;p57"/>
            <p:cNvSpPr/>
            <p:nvPr/>
          </p:nvSpPr>
          <p:spPr>
            <a:xfrm>
              <a:off x="7636443" y="1479063"/>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960;p57"/>
            <p:cNvSpPr/>
            <p:nvPr/>
          </p:nvSpPr>
          <p:spPr>
            <a:xfrm>
              <a:off x="8398251" y="1636733"/>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3961;p57"/>
          <p:cNvGrpSpPr/>
          <p:nvPr/>
        </p:nvGrpSpPr>
        <p:grpSpPr>
          <a:xfrm>
            <a:off x="350378" y="1710778"/>
            <a:ext cx="3780170" cy="1752871"/>
            <a:chOff x="7636443" y="1346572"/>
            <a:chExt cx="804565" cy="373078"/>
          </a:xfrm>
        </p:grpSpPr>
        <p:sp>
          <p:nvSpPr>
            <p:cNvPr id="57" name="Google Shape;3962;p57"/>
            <p:cNvSpPr/>
            <p:nvPr/>
          </p:nvSpPr>
          <p:spPr>
            <a:xfrm>
              <a:off x="7636443" y="1346572"/>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63;p57"/>
            <p:cNvSpPr/>
            <p:nvPr/>
          </p:nvSpPr>
          <p:spPr>
            <a:xfrm>
              <a:off x="8398251" y="1504242"/>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TextBox 63"/>
          <p:cNvSpPr txBox="1"/>
          <p:nvPr userDrawn="1"/>
        </p:nvSpPr>
        <p:spPr>
          <a:xfrm>
            <a:off x="4311353" y="2301037"/>
            <a:ext cx="4682735" cy="340519"/>
          </a:xfrm>
          <a:prstGeom prst="round2DiagRect">
            <a:avLst/>
          </a:prstGeom>
          <a:solidFill>
            <a:srgbClr val="BAC8D3"/>
          </a:solidFill>
          <a:ln>
            <a:solidFill>
              <a:schemeClr val="accent3">
                <a:lumMod val="75000"/>
              </a:schemeClr>
            </a:solidFill>
          </a:ln>
        </p:spPr>
        <p:txBody>
          <a:bodyPr wrap="square" rtlCol="0">
            <a:spAutoFit/>
          </a:bodyPr>
          <a:lstStyle/>
          <a:p>
            <a:endParaRPr lang="en-ZA" dirty="0"/>
          </a:p>
        </p:txBody>
      </p:sp>
      <p:sp>
        <p:nvSpPr>
          <p:cNvPr id="65" name="TextBox 64"/>
          <p:cNvSpPr txBox="1"/>
          <p:nvPr userDrawn="1"/>
        </p:nvSpPr>
        <p:spPr>
          <a:xfrm>
            <a:off x="4311352" y="2962613"/>
            <a:ext cx="4682735" cy="340519"/>
          </a:xfrm>
          <a:prstGeom prst="round2DiagRect">
            <a:avLst/>
          </a:prstGeom>
          <a:solidFill>
            <a:srgbClr val="869FB2"/>
          </a:solidFill>
          <a:ln>
            <a:solidFill>
              <a:schemeClr val="accent3">
                <a:lumMod val="75000"/>
              </a:schemeClr>
            </a:solidFill>
          </a:ln>
        </p:spPr>
        <p:txBody>
          <a:bodyPr wrap="square" rtlCol="0">
            <a:spAutoFit/>
          </a:bodyPr>
          <a:lstStyle/>
          <a:p>
            <a:endParaRPr lang="en-ZA" dirty="0"/>
          </a:p>
        </p:txBody>
      </p:sp>
      <p:sp>
        <p:nvSpPr>
          <p:cNvPr id="66" name="TextBox 65"/>
          <p:cNvSpPr txBox="1"/>
          <p:nvPr userDrawn="1"/>
        </p:nvSpPr>
        <p:spPr>
          <a:xfrm>
            <a:off x="4311352" y="3499054"/>
            <a:ext cx="4682735" cy="340519"/>
          </a:xfrm>
          <a:prstGeom prst="round2DiagRect">
            <a:avLst/>
          </a:prstGeom>
          <a:solidFill>
            <a:srgbClr val="435D74"/>
          </a:solidFill>
          <a:ln>
            <a:solidFill>
              <a:schemeClr val="accent3">
                <a:lumMod val="75000"/>
              </a:schemeClr>
            </a:solidFill>
          </a:ln>
        </p:spPr>
        <p:txBody>
          <a:bodyPr wrap="square" rtlCol="0">
            <a:spAutoFit/>
          </a:bodyPr>
          <a:lstStyle/>
          <a:p>
            <a:endParaRPr lang="en-ZA" dirty="0"/>
          </a:p>
        </p:txBody>
      </p:sp>
      <p:sp>
        <p:nvSpPr>
          <p:cNvPr id="72" name="Text Placeholder 7"/>
          <p:cNvSpPr>
            <a:spLocks noGrp="1"/>
          </p:cNvSpPr>
          <p:nvPr userDrawn="1">
            <p:ph type="body" sz="quarter" idx="11" hasCustomPrompt="1"/>
          </p:nvPr>
        </p:nvSpPr>
        <p:spPr>
          <a:xfrm>
            <a:off x="4391025" y="2347471"/>
            <a:ext cx="4518025" cy="247650"/>
          </a:xfrm>
          <a:prstGeom prst="rect">
            <a:avLst/>
          </a:prstGeom>
        </p:spPr>
        <p:txBody>
          <a:bodyPr>
            <a:noAutofit/>
          </a:bodyPr>
          <a:lstStyle>
            <a:lvl1pPr>
              <a:defRPr sz="1200"/>
            </a:lvl1pPr>
          </a:lstStyle>
          <a:p>
            <a:pPr lvl="0"/>
            <a:r>
              <a:rPr lang="en-US" dirty="0"/>
              <a:t>Enter text here</a:t>
            </a:r>
          </a:p>
        </p:txBody>
      </p:sp>
      <p:sp>
        <p:nvSpPr>
          <p:cNvPr id="73" name="Text Placeholder 7"/>
          <p:cNvSpPr>
            <a:spLocks noGrp="1"/>
          </p:cNvSpPr>
          <p:nvPr userDrawn="1">
            <p:ph type="body" sz="quarter" idx="12" hasCustomPrompt="1"/>
          </p:nvPr>
        </p:nvSpPr>
        <p:spPr>
          <a:xfrm>
            <a:off x="4391025" y="2999434"/>
            <a:ext cx="4518025" cy="247650"/>
          </a:xfrm>
          <a:prstGeom prst="rect">
            <a:avLst/>
          </a:prstGeom>
        </p:spPr>
        <p:txBody>
          <a:bodyPr>
            <a:noAutofit/>
          </a:bodyPr>
          <a:lstStyle>
            <a:lvl1pPr>
              <a:defRPr sz="1200"/>
            </a:lvl1pPr>
          </a:lstStyle>
          <a:p>
            <a:pPr lvl="0"/>
            <a:r>
              <a:rPr lang="en-US" dirty="0"/>
              <a:t>Enter text here</a:t>
            </a:r>
          </a:p>
        </p:txBody>
      </p:sp>
      <p:sp>
        <p:nvSpPr>
          <p:cNvPr id="74" name="Text Placeholder 7"/>
          <p:cNvSpPr>
            <a:spLocks noGrp="1"/>
          </p:cNvSpPr>
          <p:nvPr userDrawn="1">
            <p:ph type="body" sz="quarter" idx="13" hasCustomPrompt="1"/>
          </p:nvPr>
        </p:nvSpPr>
        <p:spPr>
          <a:xfrm>
            <a:off x="4391025" y="3546074"/>
            <a:ext cx="4518025" cy="247650"/>
          </a:xfrm>
          <a:prstGeom prst="rect">
            <a:avLst/>
          </a:prstGeom>
        </p:spPr>
        <p:txBody>
          <a:bodyPr>
            <a:noAutofit/>
          </a:bodyPr>
          <a:lstStyle>
            <a:lvl1pPr>
              <a:defRPr sz="1200"/>
            </a:lvl1pPr>
          </a:lstStyle>
          <a:p>
            <a:pPr lvl="0"/>
            <a:r>
              <a:rPr lang="en-US" dirty="0"/>
              <a:t>Enter text here</a:t>
            </a:r>
          </a:p>
        </p:txBody>
      </p:sp>
      <p:sp>
        <p:nvSpPr>
          <p:cNvPr id="14" name="Picture Placeholder 13"/>
          <p:cNvSpPr>
            <a:spLocks noGrp="1"/>
          </p:cNvSpPr>
          <p:nvPr>
            <p:ph type="pic" sz="quarter" idx="14"/>
          </p:nvPr>
        </p:nvSpPr>
        <p:spPr>
          <a:xfrm>
            <a:off x="369792" y="1717024"/>
            <a:ext cx="3531751" cy="1756194"/>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156"/>
              <a:gd name="connsiteY0" fmla="*/ 5000 h 10000"/>
              <a:gd name="connsiteX1" fmla="*/ 5000 w 10156"/>
              <a:gd name="connsiteY1" fmla="*/ 0 h 10000"/>
              <a:gd name="connsiteX2" fmla="*/ 10156 w 10156"/>
              <a:gd name="connsiteY2" fmla="*/ 4913 h 10000"/>
              <a:gd name="connsiteX3" fmla="*/ 5000 w 10156"/>
              <a:gd name="connsiteY3" fmla="*/ 10000 h 10000"/>
              <a:gd name="connsiteX4" fmla="*/ 0 w 10156"/>
              <a:gd name="connsiteY4" fmla="*/ 5000 h 10000"/>
              <a:gd name="connsiteX0" fmla="*/ 0 w 10156"/>
              <a:gd name="connsiteY0" fmla="*/ 4934 h 9934"/>
              <a:gd name="connsiteX1" fmla="*/ 5111 w 10156"/>
              <a:gd name="connsiteY1" fmla="*/ 0 h 9934"/>
              <a:gd name="connsiteX2" fmla="*/ 10156 w 10156"/>
              <a:gd name="connsiteY2" fmla="*/ 4847 h 9934"/>
              <a:gd name="connsiteX3" fmla="*/ 5000 w 10156"/>
              <a:gd name="connsiteY3" fmla="*/ 9934 h 9934"/>
              <a:gd name="connsiteX4" fmla="*/ 0 w 10156"/>
              <a:gd name="connsiteY4" fmla="*/ 4934 h 9934"/>
              <a:gd name="connsiteX0" fmla="*/ 0 w 10000"/>
              <a:gd name="connsiteY0" fmla="*/ 4967 h 9890"/>
              <a:gd name="connsiteX1" fmla="*/ 5032 w 10000"/>
              <a:gd name="connsiteY1" fmla="*/ 0 h 9890"/>
              <a:gd name="connsiteX2" fmla="*/ 10000 w 10000"/>
              <a:gd name="connsiteY2" fmla="*/ 4879 h 9890"/>
              <a:gd name="connsiteX3" fmla="*/ 5011 w 10000"/>
              <a:gd name="connsiteY3" fmla="*/ 9890 h 9890"/>
              <a:gd name="connsiteX4" fmla="*/ 0 w 10000"/>
              <a:gd name="connsiteY4" fmla="*/ 4967 h 9890"/>
              <a:gd name="connsiteX0" fmla="*/ 0 w 9912"/>
              <a:gd name="connsiteY0" fmla="*/ 4911 h 10000"/>
              <a:gd name="connsiteX1" fmla="*/ 4944 w 9912"/>
              <a:gd name="connsiteY1" fmla="*/ 0 h 10000"/>
              <a:gd name="connsiteX2" fmla="*/ 9912 w 9912"/>
              <a:gd name="connsiteY2" fmla="*/ 4933 h 10000"/>
              <a:gd name="connsiteX3" fmla="*/ 4923 w 9912"/>
              <a:gd name="connsiteY3" fmla="*/ 10000 h 10000"/>
              <a:gd name="connsiteX4" fmla="*/ 0 w 9912"/>
              <a:gd name="connsiteY4" fmla="*/ 491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2" h="10000">
                <a:moveTo>
                  <a:pt x="0" y="4911"/>
                </a:moveTo>
                <a:lnTo>
                  <a:pt x="4944" y="0"/>
                </a:lnTo>
                <a:lnTo>
                  <a:pt x="9912" y="4933"/>
                </a:lnTo>
                <a:lnTo>
                  <a:pt x="4923" y="10000"/>
                </a:lnTo>
                <a:lnTo>
                  <a:pt x="0" y="4911"/>
                </a:lnTo>
                <a:close/>
              </a:path>
            </a:pathLst>
          </a:custGeom>
        </p:spPr>
        <p:txBody>
          <a:bodyPr anchor="ctr">
            <a:normAutofit/>
          </a:bodyPr>
          <a:lstStyle>
            <a:lvl1pPr algn="ctr">
              <a:defRPr sz="1600">
                <a:solidFill>
                  <a:schemeClr val="accent2"/>
                </a:solidFill>
              </a:defRPr>
            </a:lvl1pPr>
          </a:lstStyle>
          <a:p>
            <a:r>
              <a:rPr lang="en-US"/>
              <a:t>Click icon to add picture</a:t>
            </a:r>
            <a:endParaRPr lang="en-ZA" dirty="0"/>
          </a:p>
        </p:txBody>
      </p:sp>
      <p:pic>
        <p:nvPicPr>
          <p:cNvPr id="2" name="Picture 1">
            <a:extLst>
              <a:ext uri="{FF2B5EF4-FFF2-40B4-BE49-F238E27FC236}">
                <a16:creationId xmlns:a16="http://schemas.microsoft.com/office/drawing/2014/main" id="{A3E85DA1-B08A-11B6-F098-64CC60057FE0}"/>
              </a:ext>
            </a:extLst>
          </p:cNvPr>
          <p:cNvPicPr>
            <a:picLocks noGrp="1" noRot="1" noChangeAspect="1" noMove="1" noResize="1" noEditPoints="1" noAdjustHandles="1" noChangeArrowheads="1" noChangeShapeType="1" noCrop="1"/>
          </p:cNvPicPr>
          <p:nvPr userDrawn="1"/>
        </p:nvPicPr>
        <p:blipFill>
          <a:blip r:embed="rId2"/>
          <a:srcRect/>
          <a:stretch/>
        </p:blipFill>
        <p:spPr>
          <a:xfrm>
            <a:off x="112932" y="5044841"/>
            <a:ext cx="172624" cy="23016"/>
          </a:xfrm>
          <a:prstGeom prst="rect">
            <a:avLst/>
          </a:prstGeom>
        </p:spPr>
      </p:pic>
    </p:spTree>
    <p:extLst>
      <p:ext uri="{BB962C8B-B14F-4D97-AF65-F5344CB8AC3E}">
        <p14:creationId xmlns:p14="http://schemas.microsoft.com/office/powerpoint/2010/main" val="35633732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slide" preserve="1" userDrawn="1">
  <p:cSld name="Rhombus and title 3/4">
    <p:spTree>
      <p:nvGrpSpPr>
        <p:cNvPr id="1" name="Shape 353"/>
        <p:cNvGrpSpPr/>
        <p:nvPr/>
      </p:nvGrpSpPr>
      <p:grpSpPr>
        <a:xfrm>
          <a:off x="0" y="0"/>
          <a:ext cx="0" cy="0"/>
          <a:chOff x="0" y="0"/>
          <a:chExt cx="0" cy="0"/>
        </a:xfrm>
      </p:grpSpPr>
      <p:grpSp>
        <p:nvGrpSpPr>
          <p:cNvPr id="4" name="Group 3"/>
          <p:cNvGrpSpPr/>
          <p:nvPr userDrawn="1"/>
        </p:nvGrpSpPr>
        <p:grpSpPr>
          <a:xfrm>
            <a:off x="0" y="496021"/>
            <a:ext cx="9144099" cy="4653656"/>
            <a:chOff x="0" y="414294"/>
            <a:chExt cx="9144099" cy="473549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grpSpPr>
        <p:sp>
          <p:nvSpPr>
            <p:cNvPr id="5" name="Rectangle 4"/>
            <p:cNvSpPr/>
            <p:nvPr userDrawn="1"/>
          </p:nvSpPr>
          <p:spPr>
            <a:xfrm>
              <a:off x="99" y="420579"/>
              <a:ext cx="9144000" cy="4729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userDrawn="1"/>
          </p:nvSpPr>
          <p:spPr>
            <a:xfrm>
              <a:off x="0" y="414294"/>
              <a:ext cx="511728" cy="8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 name="Google Shape;355;p27"/>
          <p:cNvSpPr txBox="1">
            <a:spLocks noGrp="1"/>
          </p:cNvSpPr>
          <p:nvPr>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b="0">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13" name="Slide Number Placeholder 13"/>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grpSp>
        <p:nvGrpSpPr>
          <p:cNvPr id="51" name="Google Shape;3955;p57"/>
          <p:cNvGrpSpPr/>
          <p:nvPr/>
        </p:nvGrpSpPr>
        <p:grpSpPr>
          <a:xfrm>
            <a:off x="350378" y="2843089"/>
            <a:ext cx="3780170" cy="1752871"/>
            <a:chOff x="7636443" y="1601556"/>
            <a:chExt cx="804565" cy="373078"/>
          </a:xfrm>
        </p:grpSpPr>
        <p:sp>
          <p:nvSpPr>
            <p:cNvPr id="61" name="Google Shape;3956;p57"/>
            <p:cNvSpPr/>
            <p:nvPr/>
          </p:nvSpPr>
          <p:spPr>
            <a:xfrm>
              <a:off x="7636443" y="1601556"/>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57;p57"/>
            <p:cNvSpPr/>
            <p:nvPr/>
          </p:nvSpPr>
          <p:spPr>
            <a:xfrm>
              <a:off x="8398251" y="1759226"/>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3958;p57"/>
          <p:cNvGrpSpPr/>
          <p:nvPr/>
        </p:nvGrpSpPr>
        <p:grpSpPr>
          <a:xfrm>
            <a:off x="350378" y="2267568"/>
            <a:ext cx="3780170" cy="1752871"/>
            <a:chOff x="7636443" y="1479063"/>
            <a:chExt cx="804565" cy="373078"/>
          </a:xfrm>
        </p:grpSpPr>
        <p:sp>
          <p:nvSpPr>
            <p:cNvPr id="59" name="Google Shape;3959;p57"/>
            <p:cNvSpPr/>
            <p:nvPr/>
          </p:nvSpPr>
          <p:spPr>
            <a:xfrm>
              <a:off x="7636443" y="1479063"/>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960;p57"/>
            <p:cNvSpPr/>
            <p:nvPr/>
          </p:nvSpPr>
          <p:spPr>
            <a:xfrm>
              <a:off x="8398251" y="1636733"/>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TextBox 64"/>
          <p:cNvSpPr txBox="1"/>
          <p:nvPr userDrawn="1"/>
        </p:nvSpPr>
        <p:spPr>
          <a:xfrm>
            <a:off x="4311352" y="2962613"/>
            <a:ext cx="4682735" cy="340519"/>
          </a:xfrm>
          <a:prstGeom prst="round2DiagRect">
            <a:avLst/>
          </a:prstGeom>
          <a:solidFill>
            <a:srgbClr val="869FB2"/>
          </a:solidFill>
          <a:ln>
            <a:solidFill>
              <a:schemeClr val="accent3">
                <a:lumMod val="75000"/>
              </a:schemeClr>
            </a:solidFill>
          </a:ln>
        </p:spPr>
        <p:txBody>
          <a:bodyPr wrap="square" rtlCol="0">
            <a:spAutoFit/>
          </a:bodyPr>
          <a:lstStyle/>
          <a:p>
            <a:endParaRPr lang="en-ZA" dirty="0"/>
          </a:p>
        </p:txBody>
      </p:sp>
      <p:sp>
        <p:nvSpPr>
          <p:cNvPr id="66" name="TextBox 65"/>
          <p:cNvSpPr txBox="1"/>
          <p:nvPr userDrawn="1"/>
        </p:nvSpPr>
        <p:spPr>
          <a:xfrm>
            <a:off x="4311352" y="3499054"/>
            <a:ext cx="4682735" cy="340519"/>
          </a:xfrm>
          <a:prstGeom prst="round2DiagRect">
            <a:avLst/>
          </a:prstGeom>
          <a:solidFill>
            <a:srgbClr val="435D74"/>
          </a:solidFill>
          <a:ln>
            <a:solidFill>
              <a:schemeClr val="accent3">
                <a:lumMod val="75000"/>
              </a:schemeClr>
            </a:solidFill>
          </a:ln>
        </p:spPr>
        <p:txBody>
          <a:bodyPr wrap="square" rtlCol="0">
            <a:spAutoFit/>
          </a:bodyPr>
          <a:lstStyle/>
          <a:p>
            <a:endParaRPr lang="en-ZA" dirty="0"/>
          </a:p>
        </p:txBody>
      </p:sp>
      <p:sp>
        <p:nvSpPr>
          <p:cNvPr id="73" name="Text Placeholder 7"/>
          <p:cNvSpPr>
            <a:spLocks noGrp="1"/>
          </p:cNvSpPr>
          <p:nvPr userDrawn="1">
            <p:ph type="body" sz="quarter" idx="12" hasCustomPrompt="1"/>
          </p:nvPr>
        </p:nvSpPr>
        <p:spPr>
          <a:xfrm>
            <a:off x="4391025" y="2999434"/>
            <a:ext cx="4518025" cy="247650"/>
          </a:xfrm>
          <a:prstGeom prst="rect">
            <a:avLst/>
          </a:prstGeom>
        </p:spPr>
        <p:txBody>
          <a:bodyPr>
            <a:noAutofit/>
          </a:bodyPr>
          <a:lstStyle>
            <a:lvl1pPr>
              <a:defRPr sz="1200"/>
            </a:lvl1pPr>
          </a:lstStyle>
          <a:p>
            <a:pPr lvl="0"/>
            <a:r>
              <a:rPr lang="en-US" dirty="0"/>
              <a:t>Enter text here</a:t>
            </a:r>
          </a:p>
        </p:txBody>
      </p:sp>
      <p:sp>
        <p:nvSpPr>
          <p:cNvPr id="74" name="Text Placeholder 7"/>
          <p:cNvSpPr>
            <a:spLocks noGrp="1"/>
          </p:cNvSpPr>
          <p:nvPr userDrawn="1">
            <p:ph type="body" sz="quarter" idx="13" hasCustomPrompt="1"/>
          </p:nvPr>
        </p:nvSpPr>
        <p:spPr>
          <a:xfrm>
            <a:off x="4391025" y="3546074"/>
            <a:ext cx="4518025" cy="247650"/>
          </a:xfrm>
          <a:prstGeom prst="rect">
            <a:avLst/>
          </a:prstGeom>
        </p:spPr>
        <p:txBody>
          <a:bodyPr>
            <a:noAutofit/>
          </a:bodyPr>
          <a:lstStyle>
            <a:lvl1pPr>
              <a:defRPr sz="1200"/>
            </a:lvl1pPr>
          </a:lstStyle>
          <a:p>
            <a:pPr lvl="0"/>
            <a:r>
              <a:rPr lang="en-US" dirty="0"/>
              <a:t>Enter text here</a:t>
            </a:r>
          </a:p>
        </p:txBody>
      </p:sp>
      <p:sp>
        <p:nvSpPr>
          <p:cNvPr id="14" name="Picture Placeholder 13"/>
          <p:cNvSpPr>
            <a:spLocks noGrp="1"/>
          </p:cNvSpPr>
          <p:nvPr>
            <p:ph type="pic" sz="quarter" idx="14"/>
          </p:nvPr>
        </p:nvSpPr>
        <p:spPr>
          <a:xfrm>
            <a:off x="350378" y="2254775"/>
            <a:ext cx="3531751" cy="1756194"/>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156"/>
              <a:gd name="connsiteY0" fmla="*/ 5000 h 10000"/>
              <a:gd name="connsiteX1" fmla="*/ 5000 w 10156"/>
              <a:gd name="connsiteY1" fmla="*/ 0 h 10000"/>
              <a:gd name="connsiteX2" fmla="*/ 10156 w 10156"/>
              <a:gd name="connsiteY2" fmla="*/ 4913 h 10000"/>
              <a:gd name="connsiteX3" fmla="*/ 5000 w 10156"/>
              <a:gd name="connsiteY3" fmla="*/ 10000 h 10000"/>
              <a:gd name="connsiteX4" fmla="*/ 0 w 10156"/>
              <a:gd name="connsiteY4" fmla="*/ 5000 h 10000"/>
              <a:gd name="connsiteX0" fmla="*/ 0 w 10156"/>
              <a:gd name="connsiteY0" fmla="*/ 4934 h 9934"/>
              <a:gd name="connsiteX1" fmla="*/ 5111 w 10156"/>
              <a:gd name="connsiteY1" fmla="*/ 0 h 9934"/>
              <a:gd name="connsiteX2" fmla="*/ 10156 w 10156"/>
              <a:gd name="connsiteY2" fmla="*/ 4847 h 9934"/>
              <a:gd name="connsiteX3" fmla="*/ 5000 w 10156"/>
              <a:gd name="connsiteY3" fmla="*/ 9934 h 9934"/>
              <a:gd name="connsiteX4" fmla="*/ 0 w 10156"/>
              <a:gd name="connsiteY4" fmla="*/ 4934 h 9934"/>
              <a:gd name="connsiteX0" fmla="*/ 0 w 10000"/>
              <a:gd name="connsiteY0" fmla="*/ 4967 h 9890"/>
              <a:gd name="connsiteX1" fmla="*/ 5032 w 10000"/>
              <a:gd name="connsiteY1" fmla="*/ 0 h 9890"/>
              <a:gd name="connsiteX2" fmla="*/ 10000 w 10000"/>
              <a:gd name="connsiteY2" fmla="*/ 4879 h 9890"/>
              <a:gd name="connsiteX3" fmla="*/ 5011 w 10000"/>
              <a:gd name="connsiteY3" fmla="*/ 9890 h 9890"/>
              <a:gd name="connsiteX4" fmla="*/ 0 w 10000"/>
              <a:gd name="connsiteY4" fmla="*/ 4967 h 9890"/>
              <a:gd name="connsiteX0" fmla="*/ 0 w 9912"/>
              <a:gd name="connsiteY0" fmla="*/ 4911 h 10000"/>
              <a:gd name="connsiteX1" fmla="*/ 4944 w 9912"/>
              <a:gd name="connsiteY1" fmla="*/ 0 h 10000"/>
              <a:gd name="connsiteX2" fmla="*/ 9912 w 9912"/>
              <a:gd name="connsiteY2" fmla="*/ 4933 h 10000"/>
              <a:gd name="connsiteX3" fmla="*/ 4923 w 9912"/>
              <a:gd name="connsiteY3" fmla="*/ 10000 h 10000"/>
              <a:gd name="connsiteX4" fmla="*/ 0 w 9912"/>
              <a:gd name="connsiteY4" fmla="*/ 491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2" h="10000">
                <a:moveTo>
                  <a:pt x="0" y="4911"/>
                </a:moveTo>
                <a:lnTo>
                  <a:pt x="4944" y="0"/>
                </a:lnTo>
                <a:lnTo>
                  <a:pt x="9912" y="4933"/>
                </a:lnTo>
                <a:lnTo>
                  <a:pt x="4923" y="10000"/>
                </a:lnTo>
                <a:lnTo>
                  <a:pt x="0" y="4911"/>
                </a:lnTo>
                <a:close/>
              </a:path>
            </a:pathLst>
          </a:custGeom>
        </p:spPr>
        <p:txBody>
          <a:bodyPr anchor="ctr">
            <a:normAutofit/>
          </a:bodyPr>
          <a:lstStyle>
            <a:lvl1pPr algn="ctr">
              <a:defRPr sz="1600">
                <a:solidFill>
                  <a:schemeClr val="accent2"/>
                </a:solidFill>
              </a:defRPr>
            </a:lvl1pPr>
          </a:lstStyle>
          <a:p>
            <a:r>
              <a:rPr lang="en-US"/>
              <a:t>Click icon to add picture</a:t>
            </a:r>
            <a:endParaRPr lang="en-ZA" dirty="0"/>
          </a:p>
        </p:txBody>
      </p:sp>
      <p:pic>
        <p:nvPicPr>
          <p:cNvPr id="2" name="Picture 1">
            <a:extLst>
              <a:ext uri="{FF2B5EF4-FFF2-40B4-BE49-F238E27FC236}">
                <a16:creationId xmlns:a16="http://schemas.microsoft.com/office/drawing/2014/main" id="{5A1778F0-CE7A-27A0-3C1C-27F379FEC690}"/>
              </a:ext>
            </a:extLst>
          </p:cNvPr>
          <p:cNvPicPr>
            <a:picLocks noGrp="1" noRot="1" noChangeAspect="1" noMove="1" noResize="1" noEditPoints="1" noAdjustHandles="1" noChangeArrowheads="1" noChangeShapeType="1" noCrop="1"/>
          </p:cNvPicPr>
          <p:nvPr userDrawn="1"/>
        </p:nvPicPr>
        <p:blipFill>
          <a:blip r:embed="rId2"/>
          <a:srcRect/>
          <a:stretch/>
        </p:blipFill>
        <p:spPr>
          <a:xfrm>
            <a:off x="112932" y="5044841"/>
            <a:ext cx="172624" cy="23016"/>
          </a:xfrm>
          <a:prstGeom prst="rect">
            <a:avLst/>
          </a:prstGeom>
        </p:spPr>
      </p:pic>
    </p:spTree>
    <p:extLst>
      <p:ext uri="{BB962C8B-B14F-4D97-AF65-F5344CB8AC3E}">
        <p14:creationId xmlns:p14="http://schemas.microsoft.com/office/powerpoint/2010/main" val="1971294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slide" preserve="1" userDrawn="1">
  <p:cSld name="Rhombus and title 4/4">
    <p:spTree>
      <p:nvGrpSpPr>
        <p:cNvPr id="1" name="Shape 353"/>
        <p:cNvGrpSpPr/>
        <p:nvPr/>
      </p:nvGrpSpPr>
      <p:grpSpPr>
        <a:xfrm>
          <a:off x="0" y="0"/>
          <a:ext cx="0" cy="0"/>
          <a:chOff x="0" y="0"/>
          <a:chExt cx="0" cy="0"/>
        </a:xfrm>
      </p:grpSpPr>
      <p:grpSp>
        <p:nvGrpSpPr>
          <p:cNvPr id="4" name="Group 3"/>
          <p:cNvGrpSpPr/>
          <p:nvPr userDrawn="1"/>
        </p:nvGrpSpPr>
        <p:grpSpPr>
          <a:xfrm>
            <a:off x="0" y="496021"/>
            <a:ext cx="9144099" cy="4653656"/>
            <a:chOff x="0" y="414294"/>
            <a:chExt cx="9144099" cy="473549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grpSpPr>
        <p:sp>
          <p:nvSpPr>
            <p:cNvPr id="5" name="Rectangle 4"/>
            <p:cNvSpPr/>
            <p:nvPr userDrawn="1"/>
          </p:nvSpPr>
          <p:spPr>
            <a:xfrm>
              <a:off x="99" y="420579"/>
              <a:ext cx="9144000" cy="4729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userDrawn="1"/>
          </p:nvSpPr>
          <p:spPr>
            <a:xfrm>
              <a:off x="0" y="414294"/>
              <a:ext cx="511728" cy="8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 name="Google Shape;355;p27"/>
          <p:cNvSpPr txBox="1">
            <a:spLocks noGrp="1"/>
          </p:cNvSpPr>
          <p:nvPr>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b="0">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13" name="Slide Number Placeholder 13"/>
          <p:cNvSpPr>
            <a:spLocks noGrp="1"/>
          </p:cNvSpPr>
          <p:nvPr>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grpSp>
        <p:nvGrpSpPr>
          <p:cNvPr id="51" name="Google Shape;3955;p57"/>
          <p:cNvGrpSpPr/>
          <p:nvPr/>
        </p:nvGrpSpPr>
        <p:grpSpPr>
          <a:xfrm>
            <a:off x="350378" y="2843089"/>
            <a:ext cx="3780170" cy="1752871"/>
            <a:chOff x="7636443" y="1601556"/>
            <a:chExt cx="804565" cy="373078"/>
          </a:xfrm>
        </p:grpSpPr>
        <p:sp>
          <p:nvSpPr>
            <p:cNvPr id="61" name="Google Shape;3956;p57"/>
            <p:cNvSpPr/>
            <p:nvPr/>
          </p:nvSpPr>
          <p:spPr>
            <a:xfrm>
              <a:off x="7636443" y="1601556"/>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57;p57"/>
            <p:cNvSpPr/>
            <p:nvPr/>
          </p:nvSpPr>
          <p:spPr>
            <a:xfrm>
              <a:off x="8398251" y="1759226"/>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TextBox 65"/>
          <p:cNvSpPr txBox="1"/>
          <p:nvPr userDrawn="1"/>
        </p:nvSpPr>
        <p:spPr>
          <a:xfrm>
            <a:off x="4311352" y="3499054"/>
            <a:ext cx="4682735" cy="340519"/>
          </a:xfrm>
          <a:prstGeom prst="round2DiagRect">
            <a:avLst/>
          </a:prstGeom>
          <a:solidFill>
            <a:srgbClr val="435D74"/>
          </a:solidFill>
          <a:ln>
            <a:solidFill>
              <a:schemeClr val="accent3">
                <a:lumMod val="75000"/>
              </a:schemeClr>
            </a:solidFill>
          </a:ln>
        </p:spPr>
        <p:txBody>
          <a:bodyPr wrap="square" rtlCol="0">
            <a:spAutoFit/>
          </a:bodyPr>
          <a:lstStyle/>
          <a:p>
            <a:endParaRPr lang="en-ZA" dirty="0"/>
          </a:p>
        </p:txBody>
      </p:sp>
      <p:sp>
        <p:nvSpPr>
          <p:cNvPr id="74" name="Text Placeholder 7"/>
          <p:cNvSpPr>
            <a:spLocks noGrp="1"/>
          </p:cNvSpPr>
          <p:nvPr userDrawn="1">
            <p:ph type="body" sz="quarter" idx="13" hasCustomPrompt="1"/>
          </p:nvPr>
        </p:nvSpPr>
        <p:spPr>
          <a:xfrm>
            <a:off x="4391025" y="3546074"/>
            <a:ext cx="4518025" cy="247650"/>
          </a:xfrm>
          <a:prstGeom prst="rect">
            <a:avLst/>
          </a:prstGeom>
        </p:spPr>
        <p:txBody>
          <a:bodyPr>
            <a:noAutofit/>
          </a:bodyPr>
          <a:lstStyle>
            <a:lvl1pPr>
              <a:defRPr sz="1200"/>
            </a:lvl1pPr>
          </a:lstStyle>
          <a:p>
            <a:pPr lvl="0"/>
            <a:r>
              <a:rPr lang="en-US" dirty="0"/>
              <a:t>Enter text here</a:t>
            </a:r>
          </a:p>
        </p:txBody>
      </p:sp>
      <p:sp>
        <p:nvSpPr>
          <p:cNvPr id="14" name="Picture Placeholder 13"/>
          <p:cNvSpPr>
            <a:spLocks noGrp="1"/>
          </p:cNvSpPr>
          <p:nvPr>
            <p:ph type="pic" sz="quarter" idx="14"/>
          </p:nvPr>
        </p:nvSpPr>
        <p:spPr>
          <a:xfrm>
            <a:off x="350378" y="2829470"/>
            <a:ext cx="3531751" cy="1756194"/>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156"/>
              <a:gd name="connsiteY0" fmla="*/ 5000 h 10000"/>
              <a:gd name="connsiteX1" fmla="*/ 5000 w 10156"/>
              <a:gd name="connsiteY1" fmla="*/ 0 h 10000"/>
              <a:gd name="connsiteX2" fmla="*/ 10156 w 10156"/>
              <a:gd name="connsiteY2" fmla="*/ 4913 h 10000"/>
              <a:gd name="connsiteX3" fmla="*/ 5000 w 10156"/>
              <a:gd name="connsiteY3" fmla="*/ 10000 h 10000"/>
              <a:gd name="connsiteX4" fmla="*/ 0 w 10156"/>
              <a:gd name="connsiteY4" fmla="*/ 5000 h 10000"/>
              <a:gd name="connsiteX0" fmla="*/ 0 w 10156"/>
              <a:gd name="connsiteY0" fmla="*/ 4934 h 9934"/>
              <a:gd name="connsiteX1" fmla="*/ 5111 w 10156"/>
              <a:gd name="connsiteY1" fmla="*/ 0 h 9934"/>
              <a:gd name="connsiteX2" fmla="*/ 10156 w 10156"/>
              <a:gd name="connsiteY2" fmla="*/ 4847 h 9934"/>
              <a:gd name="connsiteX3" fmla="*/ 5000 w 10156"/>
              <a:gd name="connsiteY3" fmla="*/ 9934 h 9934"/>
              <a:gd name="connsiteX4" fmla="*/ 0 w 10156"/>
              <a:gd name="connsiteY4" fmla="*/ 4934 h 9934"/>
              <a:gd name="connsiteX0" fmla="*/ 0 w 10000"/>
              <a:gd name="connsiteY0" fmla="*/ 4967 h 9890"/>
              <a:gd name="connsiteX1" fmla="*/ 5032 w 10000"/>
              <a:gd name="connsiteY1" fmla="*/ 0 h 9890"/>
              <a:gd name="connsiteX2" fmla="*/ 10000 w 10000"/>
              <a:gd name="connsiteY2" fmla="*/ 4879 h 9890"/>
              <a:gd name="connsiteX3" fmla="*/ 5011 w 10000"/>
              <a:gd name="connsiteY3" fmla="*/ 9890 h 9890"/>
              <a:gd name="connsiteX4" fmla="*/ 0 w 10000"/>
              <a:gd name="connsiteY4" fmla="*/ 4967 h 9890"/>
              <a:gd name="connsiteX0" fmla="*/ 0 w 9912"/>
              <a:gd name="connsiteY0" fmla="*/ 4911 h 10000"/>
              <a:gd name="connsiteX1" fmla="*/ 4944 w 9912"/>
              <a:gd name="connsiteY1" fmla="*/ 0 h 10000"/>
              <a:gd name="connsiteX2" fmla="*/ 9912 w 9912"/>
              <a:gd name="connsiteY2" fmla="*/ 4933 h 10000"/>
              <a:gd name="connsiteX3" fmla="*/ 4923 w 9912"/>
              <a:gd name="connsiteY3" fmla="*/ 10000 h 10000"/>
              <a:gd name="connsiteX4" fmla="*/ 0 w 9912"/>
              <a:gd name="connsiteY4" fmla="*/ 491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2" h="10000">
                <a:moveTo>
                  <a:pt x="0" y="4911"/>
                </a:moveTo>
                <a:lnTo>
                  <a:pt x="4944" y="0"/>
                </a:lnTo>
                <a:lnTo>
                  <a:pt x="9912" y="4933"/>
                </a:lnTo>
                <a:lnTo>
                  <a:pt x="4923" y="10000"/>
                </a:lnTo>
                <a:lnTo>
                  <a:pt x="0" y="4911"/>
                </a:lnTo>
                <a:close/>
              </a:path>
            </a:pathLst>
          </a:custGeom>
        </p:spPr>
        <p:txBody>
          <a:bodyPr anchor="ctr">
            <a:normAutofit/>
          </a:bodyPr>
          <a:lstStyle>
            <a:lvl1pPr algn="ctr">
              <a:defRPr sz="1600">
                <a:solidFill>
                  <a:schemeClr val="accent2"/>
                </a:solidFill>
              </a:defRPr>
            </a:lvl1pPr>
          </a:lstStyle>
          <a:p>
            <a:r>
              <a:rPr lang="en-US"/>
              <a:t>Click icon to add picture</a:t>
            </a:r>
            <a:endParaRPr lang="en-ZA" dirty="0"/>
          </a:p>
        </p:txBody>
      </p:sp>
      <p:pic>
        <p:nvPicPr>
          <p:cNvPr id="2" name="Picture 1">
            <a:extLst>
              <a:ext uri="{FF2B5EF4-FFF2-40B4-BE49-F238E27FC236}">
                <a16:creationId xmlns:a16="http://schemas.microsoft.com/office/drawing/2014/main" id="{19EAD255-EA29-3D7A-C466-288E18CE2813}"/>
              </a:ext>
            </a:extLst>
          </p:cNvPr>
          <p:cNvPicPr>
            <a:picLocks noGrp="1" noRot="1" noChangeAspect="1" noMove="1" noResize="1" noEditPoints="1" noAdjustHandles="1" noChangeArrowheads="1" noChangeShapeType="1" noCrop="1"/>
          </p:cNvPicPr>
          <p:nvPr userDrawn="1"/>
        </p:nvPicPr>
        <p:blipFill>
          <a:blip r:embed="rId2"/>
          <a:srcRect/>
          <a:stretch/>
        </p:blipFill>
        <p:spPr>
          <a:xfrm>
            <a:off x="112932" y="5044841"/>
            <a:ext cx="172624" cy="23016"/>
          </a:xfrm>
          <a:prstGeom prst="rect">
            <a:avLst/>
          </a:prstGeom>
        </p:spPr>
      </p:pic>
    </p:spTree>
    <p:extLst>
      <p:ext uri="{BB962C8B-B14F-4D97-AF65-F5344CB8AC3E}">
        <p14:creationId xmlns:p14="http://schemas.microsoft.com/office/powerpoint/2010/main" val="2852041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slide" preserve="1" userDrawn="1">
  <p:cSld name="Diamond Pic &amp; Paragraph 2/4">
    <p:spTree>
      <p:nvGrpSpPr>
        <p:cNvPr id="1" name="Shape 353"/>
        <p:cNvGrpSpPr/>
        <p:nvPr/>
      </p:nvGrpSpPr>
      <p:grpSpPr>
        <a:xfrm>
          <a:off x="0" y="0"/>
          <a:ext cx="0" cy="0"/>
          <a:chOff x="0" y="0"/>
          <a:chExt cx="0" cy="0"/>
        </a:xfrm>
      </p:grpSpPr>
      <p:grpSp>
        <p:nvGrpSpPr>
          <p:cNvPr id="4" name="Group 3"/>
          <p:cNvGrpSpPr/>
          <p:nvPr userDrawn="1"/>
        </p:nvGrpSpPr>
        <p:grpSpPr>
          <a:xfrm>
            <a:off x="0" y="414294"/>
            <a:ext cx="9144099" cy="4735383"/>
            <a:chOff x="0" y="414294"/>
            <a:chExt cx="9144099" cy="4735383"/>
          </a:xfrm>
          <a:gradFill flip="none" rotWithShape="1">
            <a:gsLst>
              <a:gs pos="0">
                <a:schemeClr val="accent1">
                  <a:tint val="66000"/>
                  <a:satMod val="160000"/>
                </a:schemeClr>
              </a:gs>
              <a:gs pos="31000">
                <a:schemeClr val="accent1">
                  <a:tint val="44500"/>
                  <a:satMod val="160000"/>
                </a:schemeClr>
              </a:gs>
              <a:gs pos="98780">
                <a:schemeClr val="bg1"/>
              </a:gs>
              <a:gs pos="74000">
                <a:schemeClr val="accent1">
                  <a:tint val="23500"/>
                  <a:satMod val="160000"/>
                </a:schemeClr>
              </a:gs>
            </a:gsLst>
            <a:lin ang="16200000" scaled="1"/>
            <a:tileRect/>
          </a:gradFill>
        </p:grpSpPr>
        <p:sp>
          <p:nvSpPr>
            <p:cNvPr id="5" name="Rectangle 4"/>
            <p:cNvSpPr/>
            <p:nvPr userDrawn="1"/>
          </p:nvSpPr>
          <p:spPr>
            <a:xfrm>
              <a:off x="99" y="420470"/>
              <a:ext cx="9144000" cy="4729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userDrawn="1"/>
          </p:nvSpPr>
          <p:spPr>
            <a:xfrm>
              <a:off x="0" y="414294"/>
              <a:ext cx="511728" cy="8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33" name="Google Shape;3955;p57"/>
          <p:cNvGrpSpPr/>
          <p:nvPr userDrawn="1"/>
        </p:nvGrpSpPr>
        <p:grpSpPr>
          <a:xfrm>
            <a:off x="350378" y="3202279"/>
            <a:ext cx="3780170" cy="1752871"/>
            <a:chOff x="7636443" y="1601556"/>
            <a:chExt cx="804565" cy="373078"/>
          </a:xfrm>
        </p:grpSpPr>
        <p:sp>
          <p:nvSpPr>
            <p:cNvPr id="34" name="Google Shape;3956;p57"/>
            <p:cNvSpPr/>
            <p:nvPr/>
          </p:nvSpPr>
          <p:spPr>
            <a:xfrm>
              <a:off x="7636443" y="1601556"/>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57;p57"/>
            <p:cNvSpPr/>
            <p:nvPr/>
          </p:nvSpPr>
          <p:spPr>
            <a:xfrm>
              <a:off x="8398251" y="1759226"/>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958;p57"/>
          <p:cNvGrpSpPr/>
          <p:nvPr userDrawn="1"/>
        </p:nvGrpSpPr>
        <p:grpSpPr>
          <a:xfrm>
            <a:off x="350378" y="3033159"/>
            <a:ext cx="3780170" cy="1752871"/>
            <a:chOff x="7636443" y="1479063"/>
            <a:chExt cx="804565" cy="373078"/>
          </a:xfrm>
        </p:grpSpPr>
        <p:sp>
          <p:nvSpPr>
            <p:cNvPr id="37" name="Google Shape;3959;p57"/>
            <p:cNvSpPr/>
            <p:nvPr/>
          </p:nvSpPr>
          <p:spPr>
            <a:xfrm>
              <a:off x="7636443" y="1479063"/>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60;p57"/>
            <p:cNvSpPr/>
            <p:nvPr/>
          </p:nvSpPr>
          <p:spPr>
            <a:xfrm>
              <a:off x="8398251" y="1636733"/>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61;p57"/>
          <p:cNvGrpSpPr/>
          <p:nvPr userDrawn="1"/>
        </p:nvGrpSpPr>
        <p:grpSpPr>
          <a:xfrm>
            <a:off x="350378" y="2828788"/>
            <a:ext cx="3780170" cy="1752871"/>
            <a:chOff x="7636443" y="1346572"/>
            <a:chExt cx="804565" cy="373078"/>
          </a:xfrm>
          <a:solidFill>
            <a:srgbClr val="BAC8D3"/>
          </a:solidFill>
        </p:grpSpPr>
        <p:sp>
          <p:nvSpPr>
            <p:cNvPr id="40" name="Google Shape;3962;p57"/>
            <p:cNvSpPr/>
            <p:nvPr/>
          </p:nvSpPr>
          <p:spPr>
            <a:xfrm>
              <a:off x="7636443" y="1346572"/>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63;p57"/>
            <p:cNvSpPr/>
            <p:nvPr/>
          </p:nvSpPr>
          <p:spPr>
            <a:xfrm>
              <a:off x="8398251" y="1504242"/>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userDrawn="1"/>
        </p:nvSpPr>
        <p:spPr>
          <a:xfrm>
            <a:off x="4314092" y="1539631"/>
            <a:ext cx="4642339" cy="3231661"/>
          </a:xfrm>
          <a:prstGeom prst="rect">
            <a:avLst/>
          </a:prstGeom>
          <a:noFill/>
          <a:ln w="12700">
            <a:solidFill>
              <a:srgbClr val="BAC8D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Google Shape;355;p27"/>
          <p:cNvSpPr txBox="1">
            <a:spLocks noGrp="1"/>
          </p:cNvSpPr>
          <p:nvPr userDrawn="1">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b="0">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13" name="Slide Number Placeholder 13"/>
          <p:cNvSpPr>
            <a:spLocks noGrp="1"/>
          </p:cNvSpPr>
          <p:nvPr userDrawn="1">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sp>
        <p:nvSpPr>
          <p:cNvPr id="71" name="Text Placeholder 7"/>
          <p:cNvSpPr>
            <a:spLocks noGrp="1"/>
          </p:cNvSpPr>
          <p:nvPr userDrawn="1">
            <p:ph type="body" sz="quarter" idx="10" hasCustomPrompt="1"/>
          </p:nvPr>
        </p:nvSpPr>
        <p:spPr>
          <a:xfrm>
            <a:off x="4488719" y="1824404"/>
            <a:ext cx="4270000" cy="2692888"/>
          </a:xfrm>
          <a:prstGeom prst="rect">
            <a:avLst/>
          </a:prstGeom>
        </p:spPr>
        <p:txBody>
          <a:bodyPr>
            <a:noAutofit/>
          </a:bodyPr>
          <a:lstStyle>
            <a:lvl1pPr>
              <a:defRPr sz="1200"/>
            </a:lvl1pPr>
          </a:lstStyle>
          <a:p>
            <a:pPr lvl="0"/>
            <a:r>
              <a:rPr lang="en-US" dirty="0"/>
              <a:t>Enter text here</a:t>
            </a:r>
          </a:p>
        </p:txBody>
      </p:sp>
      <p:sp>
        <p:nvSpPr>
          <p:cNvPr id="14" name="Picture Placeholder 13"/>
          <p:cNvSpPr>
            <a:spLocks noGrp="1"/>
          </p:cNvSpPr>
          <p:nvPr userDrawn="1">
            <p:ph type="pic" sz="quarter" idx="14"/>
          </p:nvPr>
        </p:nvSpPr>
        <p:spPr>
          <a:xfrm>
            <a:off x="121919" y="672741"/>
            <a:ext cx="4004505" cy="3749629"/>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156"/>
              <a:gd name="connsiteY0" fmla="*/ 5000 h 10000"/>
              <a:gd name="connsiteX1" fmla="*/ 5000 w 10156"/>
              <a:gd name="connsiteY1" fmla="*/ 0 h 10000"/>
              <a:gd name="connsiteX2" fmla="*/ 10156 w 10156"/>
              <a:gd name="connsiteY2" fmla="*/ 4913 h 10000"/>
              <a:gd name="connsiteX3" fmla="*/ 5000 w 10156"/>
              <a:gd name="connsiteY3" fmla="*/ 10000 h 10000"/>
              <a:gd name="connsiteX4" fmla="*/ 0 w 10156"/>
              <a:gd name="connsiteY4" fmla="*/ 5000 h 10000"/>
              <a:gd name="connsiteX0" fmla="*/ 0 w 10156"/>
              <a:gd name="connsiteY0" fmla="*/ 4934 h 9934"/>
              <a:gd name="connsiteX1" fmla="*/ 5111 w 10156"/>
              <a:gd name="connsiteY1" fmla="*/ 0 h 9934"/>
              <a:gd name="connsiteX2" fmla="*/ 10156 w 10156"/>
              <a:gd name="connsiteY2" fmla="*/ 4847 h 9934"/>
              <a:gd name="connsiteX3" fmla="*/ 5000 w 10156"/>
              <a:gd name="connsiteY3" fmla="*/ 9934 h 9934"/>
              <a:gd name="connsiteX4" fmla="*/ 0 w 10156"/>
              <a:gd name="connsiteY4" fmla="*/ 4934 h 9934"/>
              <a:gd name="connsiteX0" fmla="*/ 0 w 10000"/>
              <a:gd name="connsiteY0" fmla="*/ 4967 h 9890"/>
              <a:gd name="connsiteX1" fmla="*/ 5032 w 10000"/>
              <a:gd name="connsiteY1" fmla="*/ 0 h 9890"/>
              <a:gd name="connsiteX2" fmla="*/ 10000 w 10000"/>
              <a:gd name="connsiteY2" fmla="*/ 4879 h 9890"/>
              <a:gd name="connsiteX3" fmla="*/ 5011 w 10000"/>
              <a:gd name="connsiteY3" fmla="*/ 9890 h 9890"/>
              <a:gd name="connsiteX4" fmla="*/ 0 w 10000"/>
              <a:gd name="connsiteY4" fmla="*/ 4967 h 9890"/>
              <a:gd name="connsiteX0" fmla="*/ 0 w 9912"/>
              <a:gd name="connsiteY0" fmla="*/ 4911 h 10000"/>
              <a:gd name="connsiteX1" fmla="*/ 4944 w 9912"/>
              <a:gd name="connsiteY1" fmla="*/ 0 h 10000"/>
              <a:gd name="connsiteX2" fmla="*/ 9912 w 9912"/>
              <a:gd name="connsiteY2" fmla="*/ 4933 h 10000"/>
              <a:gd name="connsiteX3" fmla="*/ 4923 w 9912"/>
              <a:gd name="connsiteY3" fmla="*/ 10000 h 10000"/>
              <a:gd name="connsiteX4" fmla="*/ 0 w 9912"/>
              <a:gd name="connsiteY4" fmla="*/ 491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2" h="10000">
                <a:moveTo>
                  <a:pt x="0" y="4911"/>
                </a:moveTo>
                <a:lnTo>
                  <a:pt x="4944" y="0"/>
                </a:lnTo>
                <a:lnTo>
                  <a:pt x="9912" y="4933"/>
                </a:lnTo>
                <a:lnTo>
                  <a:pt x="4923" y="10000"/>
                </a:lnTo>
                <a:lnTo>
                  <a:pt x="0" y="4911"/>
                </a:lnTo>
                <a:close/>
              </a:path>
            </a:pathLst>
          </a:custGeom>
          <a:solidFill>
            <a:schemeClr val="bg1"/>
          </a:solidFill>
        </p:spPr>
        <p:txBody>
          <a:bodyPr anchor="ctr">
            <a:normAutofit/>
          </a:bodyPr>
          <a:lstStyle>
            <a:lvl1pPr algn="ctr">
              <a:defRPr sz="1600">
                <a:solidFill>
                  <a:schemeClr val="accent2"/>
                </a:solidFill>
              </a:defRPr>
            </a:lvl1pPr>
          </a:lstStyle>
          <a:p>
            <a:r>
              <a:rPr lang="en-US"/>
              <a:t>Click icon to add picture</a:t>
            </a:r>
            <a:endParaRPr lang="en-ZA" dirty="0"/>
          </a:p>
        </p:txBody>
      </p:sp>
      <p:sp>
        <p:nvSpPr>
          <p:cNvPr id="50" name="Text Placeholder 9"/>
          <p:cNvSpPr>
            <a:spLocks noGrp="1"/>
          </p:cNvSpPr>
          <p:nvPr>
            <p:ph type="body" sz="quarter" idx="15" hasCustomPrompt="1"/>
          </p:nvPr>
        </p:nvSpPr>
        <p:spPr>
          <a:xfrm>
            <a:off x="4314092" y="917575"/>
            <a:ext cx="4642583" cy="528638"/>
          </a:xfrm>
          <a:prstGeom prst="rect">
            <a:avLst/>
          </a:prstGeom>
          <a:solidFill>
            <a:srgbClr val="BAC8D3"/>
          </a:solidFill>
        </p:spPr>
        <p:txBody>
          <a:bodyPr>
            <a:normAutofit/>
          </a:bodyPr>
          <a:lstStyle>
            <a:lvl1pPr>
              <a:defRPr sz="1600" b="1">
                <a:solidFill>
                  <a:schemeClr val="accent6"/>
                </a:solidFill>
              </a:defRPr>
            </a:lvl1pPr>
          </a:lstStyle>
          <a:p>
            <a:pPr lvl="0"/>
            <a:r>
              <a:rPr lang="en-US" dirty="0"/>
              <a:t>Subtitle here</a:t>
            </a:r>
          </a:p>
        </p:txBody>
      </p:sp>
      <p:pic>
        <p:nvPicPr>
          <p:cNvPr id="8" name="Picture 7">
            <a:extLst>
              <a:ext uri="{FF2B5EF4-FFF2-40B4-BE49-F238E27FC236}">
                <a16:creationId xmlns:a16="http://schemas.microsoft.com/office/drawing/2014/main" id="{453E4614-8EA1-266B-E8D6-943DE0E02B58}"/>
              </a:ext>
            </a:extLst>
          </p:cNvPr>
          <p:cNvPicPr>
            <a:picLocks noGrp="1" noRot="1" noChangeAspect="1" noMove="1" noResize="1" noEditPoints="1" noAdjustHandles="1" noChangeArrowheads="1" noChangeShapeType="1" noCrop="1"/>
          </p:cNvPicPr>
          <p:nvPr userDrawn="1"/>
        </p:nvPicPr>
        <p:blipFill>
          <a:blip r:embed="rId2"/>
          <a:srcRect/>
          <a:stretch/>
        </p:blipFill>
        <p:spPr>
          <a:xfrm>
            <a:off x="112932" y="5044841"/>
            <a:ext cx="172624" cy="23016"/>
          </a:xfrm>
          <a:prstGeom prst="rect">
            <a:avLst/>
          </a:prstGeom>
        </p:spPr>
      </p:pic>
    </p:spTree>
    <p:extLst>
      <p:ext uri="{BB962C8B-B14F-4D97-AF65-F5344CB8AC3E}">
        <p14:creationId xmlns:p14="http://schemas.microsoft.com/office/powerpoint/2010/main" val="27466492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slide" preserve="1" userDrawn="1">
  <p:cSld name="Diamond Pic &amp; Paragraph 3/4">
    <p:spTree>
      <p:nvGrpSpPr>
        <p:cNvPr id="1" name="Shape 353"/>
        <p:cNvGrpSpPr/>
        <p:nvPr/>
      </p:nvGrpSpPr>
      <p:grpSpPr>
        <a:xfrm>
          <a:off x="0" y="0"/>
          <a:ext cx="0" cy="0"/>
          <a:chOff x="0" y="0"/>
          <a:chExt cx="0" cy="0"/>
        </a:xfrm>
      </p:grpSpPr>
      <p:grpSp>
        <p:nvGrpSpPr>
          <p:cNvPr id="22" name="Group 21"/>
          <p:cNvGrpSpPr/>
          <p:nvPr userDrawn="1"/>
        </p:nvGrpSpPr>
        <p:grpSpPr>
          <a:xfrm>
            <a:off x="0" y="510710"/>
            <a:ext cx="9144099" cy="4638967"/>
            <a:chOff x="0" y="414294"/>
            <a:chExt cx="9144099" cy="4735512"/>
          </a:xfrm>
          <a:gradFill flip="none" rotWithShape="1">
            <a:gsLst>
              <a:gs pos="0">
                <a:schemeClr val="accent1">
                  <a:tint val="66000"/>
                  <a:satMod val="160000"/>
                </a:schemeClr>
              </a:gs>
              <a:gs pos="31000">
                <a:schemeClr val="accent1">
                  <a:tint val="44500"/>
                  <a:satMod val="160000"/>
                </a:schemeClr>
              </a:gs>
              <a:gs pos="98780">
                <a:schemeClr val="bg1"/>
              </a:gs>
              <a:gs pos="74000">
                <a:schemeClr val="accent1">
                  <a:tint val="23500"/>
                  <a:satMod val="160000"/>
                </a:schemeClr>
              </a:gs>
            </a:gsLst>
            <a:lin ang="16200000" scaled="1"/>
            <a:tileRect/>
          </a:gradFill>
        </p:grpSpPr>
        <p:sp>
          <p:nvSpPr>
            <p:cNvPr id="23" name="Rectangle 22"/>
            <p:cNvSpPr/>
            <p:nvPr userDrawn="1"/>
          </p:nvSpPr>
          <p:spPr>
            <a:xfrm>
              <a:off x="99" y="420599"/>
              <a:ext cx="9144000" cy="4729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Rectangle 23"/>
            <p:cNvSpPr/>
            <p:nvPr userDrawn="1"/>
          </p:nvSpPr>
          <p:spPr>
            <a:xfrm>
              <a:off x="0" y="414294"/>
              <a:ext cx="511728" cy="8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33" name="Google Shape;3955;p57"/>
          <p:cNvGrpSpPr/>
          <p:nvPr userDrawn="1"/>
        </p:nvGrpSpPr>
        <p:grpSpPr>
          <a:xfrm>
            <a:off x="350378" y="3202279"/>
            <a:ext cx="3780170" cy="1752871"/>
            <a:chOff x="7636443" y="1601556"/>
            <a:chExt cx="804565" cy="373078"/>
          </a:xfrm>
        </p:grpSpPr>
        <p:sp>
          <p:nvSpPr>
            <p:cNvPr id="34" name="Google Shape;3956;p57"/>
            <p:cNvSpPr/>
            <p:nvPr/>
          </p:nvSpPr>
          <p:spPr>
            <a:xfrm>
              <a:off x="7636443" y="1601556"/>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57;p57"/>
            <p:cNvSpPr/>
            <p:nvPr/>
          </p:nvSpPr>
          <p:spPr>
            <a:xfrm>
              <a:off x="8398251" y="1759226"/>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958;p57"/>
          <p:cNvGrpSpPr/>
          <p:nvPr userDrawn="1"/>
        </p:nvGrpSpPr>
        <p:grpSpPr>
          <a:xfrm>
            <a:off x="350378" y="3033159"/>
            <a:ext cx="3780170" cy="1752871"/>
            <a:chOff x="7636443" y="1479063"/>
            <a:chExt cx="804565" cy="373078"/>
          </a:xfrm>
          <a:solidFill>
            <a:srgbClr val="869FB2"/>
          </a:solidFill>
        </p:grpSpPr>
        <p:sp>
          <p:nvSpPr>
            <p:cNvPr id="37" name="Google Shape;3959;p57"/>
            <p:cNvSpPr/>
            <p:nvPr/>
          </p:nvSpPr>
          <p:spPr>
            <a:xfrm>
              <a:off x="7636443" y="1479063"/>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60;p57"/>
            <p:cNvSpPr/>
            <p:nvPr/>
          </p:nvSpPr>
          <p:spPr>
            <a:xfrm>
              <a:off x="8398251" y="1636733"/>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userDrawn="1"/>
        </p:nvSpPr>
        <p:spPr>
          <a:xfrm>
            <a:off x="4314092" y="1539631"/>
            <a:ext cx="4642339" cy="3231661"/>
          </a:xfrm>
          <a:prstGeom prst="rect">
            <a:avLst/>
          </a:prstGeom>
          <a:noFill/>
          <a:ln w="12700">
            <a:solidFill>
              <a:srgbClr val="869FB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Google Shape;355;p27"/>
          <p:cNvSpPr txBox="1">
            <a:spLocks noGrp="1"/>
          </p:cNvSpPr>
          <p:nvPr userDrawn="1">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b="0">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13" name="Slide Number Placeholder 13"/>
          <p:cNvSpPr>
            <a:spLocks noGrp="1"/>
          </p:cNvSpPr>
          <p:nvPr userDrawn="1">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sp>
        <p:nvSpPr>
          <p:cNvPr id="71" name="Text Placeholder 7"/>
          <p:cNvSpPr>
            <a:spLocks noGrp="1"/>
          </p:cNvSpPr>
          <p:nvPr userDrawn="1">
            <p:ph type="body" sz="quarter" idx="10" hasCustomPrompt="1"/>
          </p:nvPr>
        </p:nvSpPr>
        <p:spPr>
          <a:xfrm>
            <a:off x="4488719" y="1824404"/>
            <a:ext cx="4270000" cy="2692888"/>
          </a:xfrm>
          <a:prstGeom prst="rect">
            <a:avLst/>
          </a:prstGeom>
        </p:spPr>
        <p:txBody>
          <a:bodyPr>
            <a:noAutofit/>
          </a:bodyPr>
          <a:lstStyle>
            <a:lvl1pPr>
              <a:defRPr sz="1200"/>
            </a:lvl1pPr>
          </a:lstStyle>
          <a:p>
            <a:pPr lvl="0"/>
            <a:r>
              <a:rPr lang="en-US" dirty="0"/>
              <a:t>Enter text here</a:t>
            </a:r>
          </a:p>
        </p:txBody>
      </p:sp>
      <p:sp>
        <p:nvSpPr>
          <p:cNvPr id="21" name="Text Placeholder 9"/>
          <p:cNvSpPr>
            <a:spLocks noGrp="1"/>
          </p:cNvSpPr>
          <p:nvPr>
            <p:ph type="body" sz="quarter" idx="15" hasCustomPrompt="1"/>
          </p:nvPr>
        </p:nvSpPr>
        <p:spPr>
          <a:xfrm>
            <a:off x="4314092" y="917575"/>
            <a:ext cx="4642583" cy="528638"/>
          </a:xfrm>
          <a:prstGeom prst="rect">
            <a:avLst/>
          </a:prstGeom>
          <a:solidFill>
            <a:srgbClr val="869FB2"/>
          </a:solidFill>
        </p:spPr>
        <p:txBody>
          <a:bodyPr>
            <a:normAutofit/>
          </a:bodyPr>
          <a:lstStyle>
            <a:lvl1pPr>
              <a:defRPr sz="1600" b="1">
                <a:solidFill>
                  <a:schemeClr val="bg1"/>
                </a:solidFill>
              </a:defRPr>
            </a:lvl1pPr>
          </a:lstStyle>
          <a:p>
            <a:pPr lvl="0"/>
            <a:r>
              <a:rPr lang="en-US" dirty="0"/>
              <a:t>Subtitle here</a:t>
            </a:r>
          </a:p>
        </p:txBody>
      </p:sp>
      <p:sp>
        <p:nvSpPr>
          <p:cNvPr id="25" name="Picture Placeholder 13"/>
          <p:cNvSpPr>
            <a:spLocks noGrp="1"/>
          </p:cNvSpPr>
          <p:nvPr>
            <p:ph type="pic" sz="quarter" idx="14"/>
          </p:nvPr>
        </p:nvSpPr>
        <p:spPr>
          <a:xfrm>
            <a:off x="121919" y="672741"/>
            <a:ext cx="4004505" cy="3749629"/>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156"/>
              <a:gd name="connsiteY0" fmla="*/ 5000 h 10000"/>
              <a:gd name="connsiteX1" fmla="*/ 5000 w 10156"/>
              <a:gd name="connsiteY1" fmla="*/ 0 h 10000"/>
              <a:gd name="connsiteX2" fmla="*/ 10156 w 10156"/>
              <a:gd name="connsiteY2" fmla="*/ 4913 h 10000"/>
              <a:gd name="connsiteX3" fmla="*/ 5000 w 10156"/>
              <a:gd name="connsiteY3" fmla="*/ 10000 h 10000"/>
              <a:gd name="connsiteX4" fmla="*/ 0 w 10156"/>
              <a:gd name="connsiteY4" fmla="*/ 5000 h 10000"/>
              <a:gd name="connsiteX0" fmla="*/ 0 w 10156"/>
              <a:gd name="connsiteY0" fmla="*/ 4934 h 9934"/>
              <a:gd name="connsiteX1" fmla="*/ 5111 w 10156"/>
              <a:gd name="connsiteY1" fmla="*/ 0 h 9934"/>
              <a:gd name="connsiteX2" fmla="*/ 10156 w 10156"/>
              <a:gd name="connsiteY2" fmla="*/ 4847 h 9934"/>
              <a:gd name="connsiteX3" fmla="*/ 5000 w 10156"/>
              <a:gd name="connsiteY3" fmla="*/ 9934 h 9934"/>
              <a:gd name="connsiteX4" fmla="*/ 0 w 10156"/>
              <a:gd name="connsiteY4" fmla="*/ 4934 h 9934"/>
              <a:gd name="connsiteX0" fmla="*/ 0 w 10000"/>
              <a:gd name="connsiteY0" fmla="*/ 4967 h 9890"/>
              <a:gd name="connsiteX1" fmla="*/ 5032 w 10000"/>
              <a:gd name="connsiteY1" fmla="*/ 0 h 9890"/>
              <a:gd name="connsiteX2" fmla="*/ 10000 w 10000"/>
              <a:gd name="connsiteY2" fmla="*/ 4879 h 9890"/>
              <a:gd name="connsiteX3" fmla="*/ 5011 w 10000"/>
              <a:gd name="connsiteY3" fmla="*/ 9890 h 9890"/>
              <a:gd name="connsiteX4" fmla="*/ 0 w 10000"/>
              <a:gd name="connsiteY4" fmla="*/ 4967 h 9890"/>
              <a:gd name="connsiteX0" fmla="*/ 0 w 9912"/>
              <a:gd name="connsiteY0" fmla="*/ 4911 h 10000"/>
              <a:gd name="connsiteX1" fmla="*/ 4944 w 9912"/>
              <a:gd name="connsiteY1" fmla="*/ 0 h 10000"/>
              <a:gd name="connsiteX2" fmla="*/ 9912 w 9912"/>
              <a:gd name="connsiteY2" fmla="*/ 4933 h 10000"/>
              <a:gd name="connsiteX3" fmla="*/ 4923 w 9912"/>
              <a:gd name="connsiteY3" fmla="*/ 10000 h 10000"/>
              <a:gd name="connsiteX4" fmla="*/ 0 w 9912"/>
              <a:gd name="connsiteY4" fmla="*/ 491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2" h="10000">
                <a:moveTo>
                  <a:pt x="0" y="4911"/>
                </a:moveTo>
                <a:lnTo>
                  <a:pt x="4944" y="0"/>
                </a:lnTo>
                <a:lnTo>
                  <a:pt x="9912" y="4933"/>
                </a:lnTo>
                <a:lnTo>
                  <a:pt x="4923" y="10000"/>
                </a:lnTo>
                <a:lnTo>
                  <a:pt x="0" y="4911"/>
                </a:lnTo>
                <a:close/>
              </a:path>
            </a:pathLst>
          </a:custGeom>
          <a:solidFill>
            <a:schemeClr val="bg1"/>
          </a:solidFill>
        </p:spPr>
        <p:txBody>
          <a:bodyPr anchor="ctr">
            <a:normAutofit/>
          </a:bodyPr>
          <a:lstStyle>
            <a:lvl1pPr algn="ctr">
              <a:defRPr sz="1600">
                <a:solidFill>
                  <a:schemeClr val="accent2"/>
                </a:solidFill>
              </a:defRPr>
            </a:lvl1pPr>
          </a:lstStyle>
          <a:p>
            <a:r>
              <a:rPr lang="en-US"/>
              <a:t>Click icon to add picture</a:t>
            </a:r>
            <a:endParaRPr lang="en-ZA" dirty="0"/>
          </a:p>
        </p:txBody>
      </p:sp>
      <p:pic>
        <p:nvPicPr>
          <p:cNvPr id="4" name="Picture 3">
            <a:extLst>
              <a:ext uri="{FF2B5EF4-FFF2-40B4-BE49-F238E27FC236}">
                <a16:creationId xmlns:a16="http://schemas.microsoft.com/office/drawing/2014/main" id="{DD0AF951-C4C9-CD2C-F4F6-54B01B7B25D3}"/>
              </a:ext>
            </a:extLst>
          </p:cNvPr>
          <p:cNvPicPr>
            <a:picLocks noGrp="1" noRot="1" noChangeAspect="1" noMove="1" noResize="1" noEditPoints="1" noAdjustHandles="1" noChangeArrowheads="1" noChangeShapeType="1" noCrop="1"/>
          </p:cNvPicPr>
          <p:nvPr userDrawn="1"/>
        </p:nvPicPr>
        <p:blipFill>
          <a:blip r:embed="rId2"/>
          <a:srcRect/>
          <a:stretch/>
        </p:blipFill>
        <p:spPr>
          <a:xfrm>
            <a:off x="112932" y="5044841"/>
            <a:ext cx="172624" cy="23016"/>
          </a:xfrm>
          <a:prstGeom prst="rect">
            <a:avLst/>
          </a:prstGeom>
        </p:spPr>
      </p:pic>
    </p:spTree>
    <p:extLst>
      <p:ext uri="{BB962C8B-B14F-4D97-AF65-F5344CB8AC3E}">
        <p14:creationId xmlns:p14="http://schemas.microsoft.com/office/powerpoint/2010/main" val="12682609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slide" preserve="1" userDrawn="1">
  <p:cSld name="Diamond Pic &amp; Paragraph 4/4">
    <p:spTree>
      <p:nvGrpSpPr>
        <p:cNvPr id="1" name="Shape 353"/>
        <p:cNvGrpSpPr/>
        <p:nvPr/>
      </p:nvGrpSpPr>
      <p:grpSpPr>
        <a:xfrm>
          <a:off x="0" y="0"/>
          <a:ext cx="0" cy="0"/>
          <a:chOff x="0" y="0"/>
          <a:chExt cx="0" cy="0"/>
        </a:xfrm>
      </p:grpSpPr>
      <p:grpSp>
        <p:nvGrpSpPr>
          <p:cNvPr id="20" name="Group 19"/>
          <p:cNvGrpSpPr/>
          <p:nvPr userDrawn="1"/>
        </p:nvGrpSpPr>
        <p:grpSpPr>
          <a:xfrm>
            <a:off x="0" y="539153"/>
            <a:ext cx="9144099" cy="4610525"/>
            <a:chOff x="0" y="414294"/>
            <a:chExt cx="9144099" cy="4735551"/>
          </a:xfrm>
          <a:gradFill flip="none" rotWithShape="1">
            <a:gsLst>
              <a:gs pos="0">
                <a:schemeClr val="accent1">
                  <a:tint val="66000"/>
                  <a:satMod val="160000"/>
                </a:schemeClr>
              </a:gs>
              <a:gs pos="31000">
                <a:schemeClr val="accent1">
                  <a:tint val="44500"/>
                  <a:satMod val="160000"/>
                </a:schemeClr>
              </a:gs>
              <a:gs pos="98780">
                <a:schemeClr val="bg1"/>
              </a:gs>
              <a:gs pos="74000">
                <a:schemeClr val="accent1">
                  <a:tint val="23500"/>
                  <a:satMod val="160000"/>
                </a:schemeClr>
              </a:gs>
            </a:gsLst>
            <a:lin ang="16200000" scaled="1"/>
            <a:tileRect/>
          </a:gradFill>
        </p:grpSpPr>
        <p:sp>
          <p:nvSpPr>
            <p:cNvPr id="21" name="Rectangle 20"/>
            <p:cNvSpPr/>
            <p:nvPr userDrawn="1"/>
          </p:nvSpPr>
          <p:spPr>
            <a:xfrm>
              <a:off x="99" y="420638"/>
              <a:ext cx="9144000" cy="4729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Rectangle 21"/>
            <p:cNvSpPr/>
            <p:nvPr userDrawn="1"/>
          </p:nvSpPr>
          <p:spPr>
            <a:xfrm>
              <a:off x="0" y="414294"/>
              <a:ext cx="511728" cy="8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33" name="Google Shape;3955;p57"/>
          <p:cNvGrpSpPr/>
          <p:nvPr userDrawn="1"/>
        </p:nvGrpSpPr>
        <p:grpSpPr>
          <a:xfrm>
            <a:off x="350378" y="3202279"/>
            <a:ext cx="3780170" cy="1752871"/>
            <a:chOff x="7636443" y="1601556"/>
            <a:chExt cx="804565" cy="373078"/>
          </a:xfrm>
        </p:grpSpPr>
        <p:sp>
          <p:nvSpPr>
            <p:cNvPr id="34" name="Google Shape;3956;p57"/>
            <p:cNvSpPr/>
            <p:nvPr/>
          </p:nvSpPr>
          <p:spPr>
            <a:xfrm>
              <a:off x="7636443" y="1601556"/>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57;p57"/>
            <p:cNvSpPr/>
            <p:nvPr/>
          </p:nvSpPr>
          <p:spPr>
            <a:xfrm>
              <a:off x="8398251" y="1759226"/>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userDrawn="1"/>
        </p:nvSpPr>
        <p:spPr>
          <a:xfrm>
            <a:off x="4314092" y="1539631"/>
            <a:ext cx="4642339" cy="3231661"/>
          </a:xfrm>
          <a:prstGeom prst="rect">
            <a:avLst/>
          </a:prstGeom>
          <a:noFill/>
          <a:ln w="12700">
            <a:solidFill>
              <a:srgbClr val="435D7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Google Shape;355;p27"/>
          <p:cNvSpPr txBox="1">
            <a:spLocks noGrp="1"/>
          </p:cNvSpPr>
          <p:nvPr userDrawn="1">
            <p:ph type="title" hasCustomPrompt="1"/>
          </p:nvPr>
        </p:nvSpPr>
        <p:spPr>
          <a:xfrm>
            <a:off x="121920" y="1"/>
            <a:ext cx="8636798" cy="406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b="0">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7" name="Date Placeholder 1"/>
          <p:cNvSpPr>
            <a:spLocks noGrp="1"/>
          </p:cNvSpPr>
          <p:nvPr userDrawn="1">
            <p:ph type="dt" sz="half" idx="2"/>
          </p:nvPr>
        </p:nvSpPr>
        <p:spPr>
          <a:xfrm>
            <a:off x="0" y="5052371"/>
            <a:ext cx="549667" cy="91129"/>
          </a:xfrm>
          <a:prstGeom prst="rect">
            <a:avLst/>
          </a:prstGeom>
        </p:spPr>
        <p:txBody>
          <a:bodyPr vert="horz" lIns="91440" tIns="45720" rIns="91440" bIns="45720" rtlCol="0" anchor="ctr"/>
          <a:lstStyle>
            <a:lvl1pPr algn="l">
              <a:defRPr sz="500">
                <a:solidFill>
                  <a:schemeClr val="tx1">
                    <a:tint val="75000"/>
                  </a:schemeClr>
                </a:solidFill>
              </a:defRPr>
            </a:lvl1pPr>
          </a:lstStyle>
          <a:p>
            <a:fld id="{D0A5919B-E5C3-44E4-89E1-D803DAA84C6C}" type="datetime1">
              <a:rPr lang="en-ZA" smtClean="0"/>
              <a:t>2025-09-19</a:t>
            </a:fld>
            <a:endParaRPr lang="en-ZA" dirty="0"/>
          </a:p>
        </p:txBody>
      </p:sp>
      <p:sp>
        <p:nvSpPr>
          <p:cNvPr id="13" name="Slide Number Placeholder 13"/>
          <p:cNvSpPr>
            <a:spLocks noGrp="1"/>
          </p:cNvSpPr>
          <p:nvPr userDrawn="1">
            <p:ph type="sldNum" sz="quarter" idx="4"/>
          </p:nvPr>
        </p:nvSpPr>
        <p:spPr>
          <a:xfrm>
            <a:off x="8758718" y="1"/>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sp>
        <p:nvSpPr>
          <p:cNvPr id="71" name="Text Placeholder 7"/>
          <p:cNvSpPr>
            <a:spLocks noGrp="1"/>
          </p:cNvSpPr>
          <p:nvPr userDrawn="1">
            <p:ph type="body" sz="quarter" idx="10" hasCustomPrompt="1"/>
          </p:nvPr>
        </p:nvSpPr>
        <p:spPr>
          <a:xfrm>
            <a:off x="4488719" y="1824404"/>
            <a:ext cx="4270000" cy="2692888"/>
          </a:xfrm>
          <a:prstGeom prst="rect">
            <a:avLst/>
          </a:prstGeom>
        </p:spPr>
        <p:txBody>
          <a:bodyPr>
            <a:noAutofit/>
          </a:bodyPr>
          <a:lstStyle>
            <a:lvl1pPr>
              <a:defRPr sz="1200"/>
            </a:lvl1pPr>
          </a:lstStyle>
          <a:p>
            <a:pPr lvl="0"/>
            <a:r>
              <a:rPr lang="en-US" dirty="0"/>
              <a:t>Enter text here</a:t>
            </a:r>
          </a:p>
        </p:txBody>
      </p:sp>
      <p:sp>
        <p:nvSpPr>
          <p:cNvPr id="10" name="Text Placeholder 9"/>
          <p:cNvSpPr>
            <a:spLocks noGrp="1"/>
          </p:cNvSpPr>
          <p:nvPr>
            <p:ph type="body" sz="quarter" idx="15" hasCustomPrompt="1"/>
          </p:nvPr>
        </p:nvSpPr>
        <p:spPr>
          <a:xfrm>
            <a:off x="4314092" y="917575"/>
            <a:ext cx="4642583" cy="528638"/>
          </a:xfrm>
          <a:prstGeom prst="rect">
            <a:avLst/>
          </a:prstGeom>
          <a:solidFill>
            <a:srgbClr val="435D74"/>
          </a:solidFill>
        </p:spPr>
        <p:txBody>
          <a:bodyPr>
            <a:normAutofit/>
          </a:bodyPr>
          <a:lstStyle>
            <a:lvl1pPr>
              <a:defRPr sz="1600" b="1">
                <a:solidFill>
                  <a:schemeClr val="bg1"/>
                </a:solidFill>
              </a:defRPr>
            </a:lvl1pPr>
          </a:lstStyle>
          <a:p>
            <a:pPr lvl="0"/>
            <a:r>
              <a:rPr lang="en-US" dirty="0"/>
              <a:t>Subtitle here</a:t>
            </a:r>
          </a:p>
        </p:txBody>
      </p:sp>
      <p:sp>
        <p:nvSpPr>
          <p:cNvPr id="23" name="Picture Placeholder 13"/>
          <p:cNvSpPr>
            <a:spLocks noGrp="1"/>
          </p:cNvSpPr>
          <p:nvPr>
            <p:ph type="pic" sz="quarter" idx="14"/>
          </p:nvPr>
        </p:nvSpPr>
        <p:spPr>
          <a:xfrm>
            <a:off x="121919" y="672741"/>
            <a:ext cx="4004505" cy="3749629"/>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156"/>
              <a:gd name="connsiteY0" fmla="*/ 5000 h 10000"/>
              <a:gd name="connsiteX1" fmla="*/ 5000 w 10156"/>
              <a:gd name="connsiteY1" fmla="*/ 0 h 10000"/>
              <a:gd name="connsiteX2" fmla="*/ 10156 w 10156"/>
              <a:gd name="connsiteY2" fmla="*/ 4913 h 10000"/>
              <a:gd name="connsiteX3" fmla="*/ 5000 w 10156"/>
              <a:gd name="connsiteY3" fmla="*/ 10000 h 10000"/>
              <a:gd name="connsiteX4" fmla="*/ 0 w 10156"/>
              <a:gd name="connsiteY4" fmla="*/ 5000 h 10000"/>
              <a:gd name="connsiteX0" fmla="*/ 0 w 10156"/>
              <a:gd name="connsiteY0" fmla="*/ 4934 h 9934"/>
              <a:gd name="connsiteX1" fmla="*/ 5111 w 10156"/>
              <a:gd name="connsiteY1" fmla="*/ 0 h 9934"/>
              <a:gd name="connsiteX2" fmla="*/ 10156 w 10156"/>
              <a:gd name="connsiteY2" fmla="*/ 4847 h 9934"/>
              <a:gd name="connsiteX3" fmla="*/ 5000 w 10156"/>
              <a:gd name="connsiteY3" fmla="*/ 9934 h 9934"/>
              <a:gd name="connsiteX4" fmla="*/ 0 w 10156"/>
              <a:gd name="connsiteY4" fmla="*/ 4934 h 9934"/>
              <a:gd name="connsiteX0" fmla="*/ 0 w 10000"/>
              <a:gd name="connsiteY0" fmla="*/ 4967 h 9890"/>
              <a:gd name="connsiteX1" fmla="*/ 5032 w 10000"/>
              <a:gd name="connsiteY1" fmla="*/ 0 h 9890"/>
              <a:gd name="connsiteX2" fmla="*/ 10000 w 10000"/>
              <a:gd name="connsiteY2" fmla="*/ 4879 h 9890"/>
              <a:gd name="connsiteX3" fmla="*/ 5011 w 10000"/>
              <a:gd name="connsiteY3" fmla="*/ 9890 h 9890"/>
              <a:gd name="connsiteX4" fmla="*/ 0 w 10000"/>
              <a:gd name="connsiteY4" fmla="*/ 4967 h 9890"/>
              <a:gd name="connsiteX0" fmla="*/ 0 w 9912"/>
              <a:gd name="connsiteY0" fmla="*/ 4911 h 10000"/>
              <a:gd name="connsiteX1" fmla="*/ 4944 w 9912"/>
              <a:gd name="connsiteY1" fmla="*/ 0 h 10000"/>
              <a:gd name="connsiteX2" fmla="*/ 9912 w 9912"/>
              <a:gd name="connsiteY2" fmla="*/ 4933 h 10000"/>
              <a:gd name="connsiteX3" fmla="*/ 4923 w 9912"/>
              <a:gd name="connsiteY3" fmla="*/ 10000 h 10000"/>
              <a:gd name="connsiteX4" fmla="*/ 0 w 9912"/>
              <a:gd name="connsiteY4" fmla="*/ 491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2" h="10000">
                <a:moveTo>
                  <a:pt x="0" y="4911"/>
                </a:moveTo>
                <a:lnTo>
                  <a:pt x="4944" y="0"/>
                </a:lnTo>
                <a:lnTo>
                  <a:pt x="9912" y="4933"/>
                </a:lnTo>
                <a:lnTo>
                  <a:pt x="4923" y="10000"/>
                </a:lnTo>
                <a:lnTo>
                  <a:pt x="0" y="4911"/>
                </a:lnTo>
                <a:close/>
              </a:path>
            </a:pathLst>
          </a:custGeom>
          <a:solidFill>
            <a:schemeClr val="bg1"/>
          </a:solidFill>
        </p:spPr>
        <p:txBody>
          <a:bodyPr anchor="ctr">
            <a:normAutofit/>
          </a:bodyPr>
          <a:lstStyle>
            <a:lvl1pPr algn="ctr">
              <a:defRPr sz="1600">
                <a:solidFill>
                  <a:schemeClr val="accent2"/>
                </a:solidFill>
              </a:defRPr>
            </a:lvl1pPr>
          </a:lstStyle>
          <a:p>
            <a:r>
              <a:rPr lang="en-US"/>
              <a:t>Click icon to add picture</a:t>
            </a:r>
            <a:endParaRPr lang="en-ZA" dirty="0"/>
          </a:p>
        </p:txBody>
      </p:sp>
    </p:spTree>
    <p:extLst>
      <p:ext uri="{BB962C8B-B14F-4D97-AF65-F5344CB8AC3E}">
        <p14:creationId xmlns:p14="http://schemas.microsoft.com/office/powerpoint/2010/main" val="41430146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userDrawn="1">
  <p:cSld name="Mintek@90 Closing Contact details">
    <p:bg>
      <p:bgPr>
        <a:solidFill>
          <a:schemeClr val="tx1"/>
        </a:solidFill>
        <a:effectLst/>
      </p:bgPr>
    </p:bg>
    <p:spTree>
      <p:nvGrpSpPr>
        <p:cNvPr id="1" name="Shape 354"/>
        <p:cNvGrpSpPr/>
        <p:nvPr/>
      </p:nvGrpSpPr>
      <p:grpSpPr>
        <a:xfrm>
          <a:off x="0" y="0"/>
          <a:ext cx="0" cy="0"/>
          <a:chOff x="0" y="0"/>
          <a:chExt cx="0" cy="0"/>
        </a:xfrm>
      </p:grpSpPr>
      <p:pic>
        <p:nvPicPr>
          <p:cNvPr id="28" name="Picture 27"/>
          <p:cNvPicPr>
            <a:picLocks noChangeAspect="1"/>
          </p:cNvPicPr>
          <p:nvPr userDrawn="1"/>
        </p:nvPicPr>
        <p:blipFill rotWithShape="1">
          <a:blip r:embed="rId2" cstate="email">
            <a:extLst>
              <a:ext uri="{28A0092B-C50C-407E-A947-70E740481C1C}">
                <a14:useLocalDpi xmlns:a14="http://schemas.microsoft.com/office/drawing/2010/main"/>
              </a:ext>
            </a:extLst>
          </a:blip>
          <a:srcRect l="7728"/>
          <a:stretch/>
        </p:blipFill>
        <p:spPr>
          <a:xfrm>
            <a:off x="0" y="-5272"/>
            <a:ext cx="9163456" cy="2556673"/>
          </a:xfrm>
          <a:prstGeom prst="rect">
            <a:avLst/>
          </a:prstGeom>
        </p:spPr>
      </p:pic>
      <p:pic>
        <p:nvPicPr>
          <p:cNvPr id="25" name="Picture 24"/>
          <p:cNvPicPr>
            <a:picLocks noChangeAspect="1"/>
          </p:cNvPicPr>
          <p:nvPr userDrawn="1"/>
        </p:nvPicPr>
        <p:blipFill rotWithShape="1">
          <a:blip r:embed="rId3" cstate="print">
            <a:extLst>
              <a:ext uri="{28A0092B-C50C-407E-A947-70E740481C1C}">
                <a14:useLocalDpi xmlns:a14="http://schemas.microsoft.com/office/drawing/2010/main"/>
              </a:ext>
            </a:extLst>
          </a:blip>
          <a:srcRect l="8145" r="10225"/>
          <a:stretch/>
        </p:blipFill>
        <p:spPr>
          <a:xfrm>
            <a:off x="0" y="1773616"/>
            <a:ext cx="9163455" cy="3352225"/>
          </a:xfrm>
          <a:prstGeom prst="rect">
            <a:avLst/>
          </a:prstGeom>
          <a:effectLst>
            <a:outerShdw blurRad="50800" dist="38100" dir="16200000" rotWithShape="0">
              <a:prstClr val="black">
                <a:alpha val="40000"/>
              </a:prstClr>
            </a:outerShdw>
          </a:effectLst>
        </p:spPr>
      </p:pic>
      <p:pic>
        <p:nvPicPr>
          <p:cNvPr id="27" name="Picture 26"/>
          <p:cNvPicPr>
            <a:picLocks noChangeAspect="1"/>
          </p:cNvPicPr>
          <p:nvPr userDrawn="1"/>
        </p:nvPicPr>
        <p:blipFill rotWithShape="1">
          <a:blip r:embed="rId4" cstate="print">
            <a:extLst>
              <a:ext uri="{28A0092B-C50C-407E-A947-70E740481C1C}">
                <a14:useLocalDpi xmlns:a14="http://schemas.microsoft.com/office/drawing/2010/main"/>
              </a:ext>
            </a:extLst>
          </a:blip>
          <a:srcRect l="8979" r="10220"/>
          <a:stretch/>
        </p:blipFill>
        <p:spPr>
          <a:xfrm>
            <a:off x="-1" y="1788989"/>
            <a:ext cx="9153428" cy="3345226"/>
          </a:xfrm>
          <a:prstGeom prst="rect">
            <a:avLst/>
          </a:prstGeom>
        </p:spPr>
      </p:pic>
      <p:sp>
        <p:nvSpPr>
          <p:cNvPr id="3" name="Rectangle 2"/>
          <p:cNvSpPr/>
          <p:nvPr userDrawn="1"/>
        </p:nvSpPr>
        <p:spPr>
          <a:xfrm>
            <a:off x="-1" y="4612165"/>
            <a:ext cx="9163456" cy="5313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extBox 10"/>
          <p:cNvSpPr txBox="1"/>
          <p:nvPr userDrawn="1"/>
        </p:nvSpPr>
        <p:spPr>
          <a:xfrm>
            <a:off x="414012" y="2613550"/>
            <a:ext cx="1649774" cy="1277273"/>
          </a:xfrm>
          <a:prstGeom prst="rect">
            <a:avLst/>
          </a:prstGeom>
          <a:noFill/>
          <a:ln>
            <a:noFill/>
          </a:ln>
        </p:spPr>
        <p:txBody>
          <a:bodyPr wrap="square" rtlCol="0">
            <a:spAutoFit/>
          </a:bodyPr>
          <a:lstStyle/>
          <a:p>
            <a:pPr algn="l">
              <a:lnSpc>
                <a:spcPct val="100000"/>
              </a:lnSpc>
            </a:pPr>
            <a:r>
              <a:rPr lang="en-GB" sz="1100" dirty="0">
                <a:solidFill>
                  <a:prstClr val="white"/>
                </a:solidFill>
              </a:rPr>
              <a:t>200 </a:t>
            </a:r>
            <a:r>
              <a:rPr lang="en-GB" sz="1100" dirty="0" err="1">
                <a:solidFill>
                  <a:prstClr val="white"/>
                </a:solidFill>
              </a:rPr>
              <a:t>Malibongwe</a:t>
            </a:r>
            <a:r>
              <a:rPr lang="en-GB" sz="1100" dirty="0">
                <a:solidFill>
                  <a:prstClr val="white"/>
                </a:solidFill>
              </a:rPr>
              <a:t> Drive </a:t>
            </a:r>
            <a:r>
              <a:rPr lang="en-GB" sz="1100" dirty="0" err="1">
                <a:solidFill>
                  <a:prstClr val="white"/>
                </a:solidFill>
              </a:rPr>
              <a:t>Randburg</a:t>
            </a:r>
            <a:r>
              <a:rPr lang="en-GB" sz="1100" dirty="0">
                <a:solidFill>
                  <a:prstClr val="white"/>
                </a:solidFill>
              </a:rPr>
              <a:t> </a:t>
            </a:r>
          </a:p>
          <a:p>
            <a:pPr algn="l">
              <a:lnSpc>
                <a:spcPct val="100000"/>
              </a:lnSpc>
            </a:pPr>
            <a:r>
              <a:rPr lang="en-GB" sz="1100" dirty="0">
                <a:solidFill>
                  <a:prstClr val="white"/>
                </a:solidFill>
              </a:rPr>
              <a:t>South Africa</a:t>
            </a:r>
          </a:p>
          <a:p>
            <a:pPr algn="l">
              <a:lnSpc>
                <a:spcPct val="100000"/>
              </a:lnSpc>
            </a:pPr>
            <a:endParaRPr lang="en-GB" sz="1100" dirty="0">
              <a:solidFill>
                <a:prstClr val="white"/>
              </a:solidFill>
            </a:endParaRPr>
          </a:p>
          <a:p>
            <a:pPr algn="l">
              <a:lnSpc>
                <a:spcPct val="100000"/>
              </a:lnSpc>
            </a:pPr>
            <a:r>
              <a:rPr lang="de-DE" sz="1100" dirty="0">
                <a:solidFill>
                  <a:prstClr val="white"/>
                </a:solidFill>
              </a:rPr>
              <a:t>Tel: +27 11 709 4111</a:t>
            </a:r>
          </a:p>
          <a:p>
            <a:pPr algn="l">
              <a:lnSpc>
                <a:spcPct val="100000"/>
              </a:lnSpc>
            </a:pPr>
            <a:r>
              <a:rPr lang="de-DE" sz="1100" dirty="0">
                <a:solidFill>
                  <a:prstClr val="white"/>
                </a:solidFill>
              </a:rPr>
              <a:t>    </a:t>
            </a:r>
          </a:p>
          <a:p>
            <a:pPr algn="l">
              <a:lnSpc>
                <a:spcPct val="100000"/>
              </a:lnSpc>
            </a:pPr>
            <a:r>
              <a:rPr lang="de-DE" sz="1100" b="1" dirty="0">
                <a:solidFill>
                  <a:prstClr val="white"/>
                </a:solidFill>
              </a:rPr>
              <a:t>www.mintek.co.za</a:t>
            </a:r>
            <a:endParaRPr lang="en-ZA" sz="1100" dirty="0">
              <a:solidFill>
                <a:prstClr val="white"/>
              </a:solidFill>
            </a:endParaRPr>
          </a:p>
        </p:txBody>
      </p:sp>
      <p:grpSp>
        <p:nvGrpSpPr>
          <p:cNvPr id="15" name="Group 14"/>
          <p:cNvGrpSpPr/>
          <p:nvPr userDrawn="1"/>
        </p:nvGrpSpPr>
        <p:grpSpPr>
          <a:xfrm>
            <a:off x="1627470" y="4700960"/>
            <a:ext cx="6158319" cy="362732"/>
            <a:chOff x="5798351" y="4655447"/>
            <a:chExt cx="6158319" cy="362732"/>
          </a:xfrm>
        </p:grpSpPr>
        <p:pic>
          <p:nvPicPr>
            <p:cNvPr id="17" name="Picture 1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798351" y="4655447"/>
              <a:ext cx="1459778" cy="362732"/>
            </a:xfrm>
            <a:prstGeom prst="rect">
              <a:avLst/>
            </a:prstGeom>
            <a:effectLst>
              <a:outerShdw blurRad="50800" dist="38100" dir="5400000" algn="t" rotWithShape="0">
                <a:prstClr val="black">
                  <a:alpha val="40000"/>
                </a:prstClr>
              </a:outerShdw>
            </a:effectLst>
          </p:spPr>
        </p:pic>
        <p:pic>
          <p:nvPicPr>
            <p:cNvPr id="18" name="Picture 1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208209" y="4674796"/>
              <a:ext cx="1444012" cy="311140"/>
            </a:xfrm>
            <a:prstGeom prst="rect">
              <a:avLst/>
            </a:prstGeom>
            <a:effectLst>
              <a:outerShdw blurRad="50800" dist="38100" dir="5400000" algn="t" rotWithShape="0">
                <a:prstClr val="black">
                  <a:alpha val="40000"/>
                </a:prstClr>
              </a:outerShdw>
            </a:effectLst>
          </p:spPr>
        </p:pic>
        <p:pic>
          <p:nvPicPr>
            <p:cNvPr id="19" name="Picture 18"/>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684120" y="4682975"/>
              <a:ext cx="1586749" cy="325283"/>
            </a:xfrm>
            <a:prstGeom prst="rect">
              <a:avLst/>
            </a:prstGeom>
            <a:effectLst>
              <a:outerShdw blurRad="50800" dist="38100" dir="5400000" algn="t" rotWithShape="0">
                <a:prstClr val="black">
                  <a:alpha val="40000"/>
                </a:prstClr>
              </a:outerShdw>
            </a:effectLst>
          </p:spPr>
        </p:pic>
        <p:pic>
          <p:nvPicPr>
            <p:cNvPr id="20" name="Picture 19"/>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371373" y="4682480"/>
              <a:ext cx="1585297" cy="320182"/>
            </a:xfrm>
            <a:prstGeom prst="rect">
              <a:avLst/>
            </a:prstGeom>
            <a:effectLst>
              <a:outerShdw blurRad="50800" dist="38100" dir="5400000" algn="t" rotWithShape="0">
                <a:prstClr val="black">
                  <a:alpha val="40000"/>
                </a:prstClr>
              </a:outerShdw>
            </a:effectLst>
          </p:spPr>
        </p:pic>
      </p:grpSp>
      <p:sp>
        <p:nvSpPr>
          <p:cNvPr id="26" name="TextBox 25"/>
          <p:cNvSpPr txBox="1"/>
          <p:nvPr userDrawn="1"/>
        </p:nvSpPr>
        <p:spPr>
          <a:xfrm>
            <a:off x="7219973" y="2740949"/>
            <a:ext cx="1649774" cy="1277273"/>
          </a:xfrm>
          <a:prstGeom prst="rect">
            <a:avLst/>
          </a:prstGeom>
          <a:noFill/>
          <a:ln>
            <a:noFill/>
          </a:ln>
        </p:spPr>
        <p:txBody>
          <a:bodyPr wrap="square" rtlCol="0">
            <a:spAutoFit/>
          </a:bodyPr>
          <a:lstStyle/>
          <a:p>
            <a:pPr algn="l">
              <a:lnSpc>
                <a:spcPct val="100000"/>
              </a:lnSpc>
            </a:pPr>
            <a:r>
              <a:rPr lang="en-GB" sz="1100" dirty="0">
                <a:solidFill>
                  <a:prstClr val="white"/>
                </a:solidFill>
              </a:rPr>
              <a:t>Private Bag X3015 </a:t>
            </a:r>
            <a:r>
              <a:rPr lang="en-GB" sz="1100" dirty="0" err="1">
                <a:solidFill>
                  <a:prstClr val="white"/>
                </a:solidFill>
              </a:rPr>
              <a:t>Randburg</a:t>
            </a:r>
            <a:endParaRPr lang="en-GB" sz="1100" dirty="0">
              <a:solidFill>
                <a:prstClr val="white"/>
              </a:solidFill>
            </a:endParaRPr>
          </a:p>
          <a:p>
            <a:pPr algn="l">
              <a:lnSpc>
                <a:spcPct val="100000"/>
              </a:lnSpc>
            </a:pPr>
            <a:r>
              <a:rPr lang="en-GB" sz="1100" dirty="0">
                <a:solidFill>
                  <a:prstClr val="white"/>
                </a:solidFill>
              </a:rPr>
              <a:t>2125</a:t>
            </a:r>
          </a:p>
          <a:p>
            <a:pPr algn="l">
              <a:lnSpc>
                <a:spcPct val="100000"/>
              </a:lnSpc>
            </a:pPr>
            <a:r>
              <a:rPr lang="en-GB" sz="1100" dirty="0">
                <a:solidFill>
                  <a:prstClr val="white"/>
                </a:solidFill>
              </a:rPr>
              <a:t>South Africa</a:t>
            </a:r>
          </a:p>
          <a:p>
            <a:pPr algn="l">
              <a:lnSpc>
                <a:spcPct val="100000"/>
              </a:lnSpc>
            </a:pPr>
            <a:r>
              <a:rPr lang="en-GB" sz="1100" dirty="0">
                <a:solidFill>
                  <a:prstClr val="white"/>
                </a:solidFill>
              </a:rPr>
              <a:t> </a:t>
            </a:r>
          </a:p>
          <a:p>
            <a:pPr algn="l">
              <a:lnSpc>
                <a:spcPct val="100000"/>
              </a:lnSpc>
            </a:pPr>
            <a:endParaRPr lang="de-DE" sz="1100" dirty="0">
              <a:solidFill>
                <a:prstClr val="white"/>
              </a:solidFill>
            </a:endParaRPr>
          </a:p>
          <a:p>
            <a:pPr algn="l">
              <a:lnSpc>
                <a:spcPct val="100000"/>
              </a:lnSpc>
            </a:pPr>
            <a:endParaRPr lang="de-DE" sz="1100" dirty="0">
              <a:solidFill>
                <a:prstClr val="white"/>
              </a:solidFill>
            </a:endParaRPr>
          </a:p>
        </p:txBody>
      </p:sp>
      <p:sp>
        <p:nvSpPr>
          <p:cNvPr id="22" name="Slide Number Placeholder 13"/>
          <p:cNvSpPr txBox="1">
            <a:spLocks/>
          </p:cNvSpPr>
          <p:nvPr userDrawn="1"/>
        </p:nvSpPr>
        <p:spPr>
          <a:xfrm>
            <a:off x="8706170" y="4846980"/>
            <a:ext cx="385282" cy="24436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403A41B6-9076-4E38-A382-47993ADED408}" type="slidenum">
              <a:rPr lang="en-ZA" smtClean="0">
                <a:solidFill>
                  <a:schemeClr val="accent2">
                    <a:lumMod val="50000"/>
                  </a:schemeClr>
                </a:solidFill>
              </a:rPr>
              <a:pPr/>
              <a:t>‹#›</a:t>
            </a:fld>
            <a:endParaRPr lang="en-ZA" dirty="0">
              <a:solidFill>
                <a:schemeClr val="accent2">
                  <a:lumMod val="50000"/>
                </a:schemeClr>
              </a:solidFill>
            </a:endParaRPr>
          </a:p>
        </p:txBody>
      </p:sp>
      <p:pic>
        <p:nvPicPr>
          <p:cNvPr id="30" name="Picture 2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020892" y="921488"/>
            <a:ext cx="3096734" cy="3096734"/>
          </a:xfrm>
          <a:prstGeom prst="rect">
            <a:avLst/>
          </a:prstGeom>
        </p:spPr>
      </p:pic>
    </p:spTree>
    <p:extLst>
      <p:ext uri="{BB962C8B-B14F-4D97-AF65-F5344CB8AC3E}">
        <p14:creationId xmlns:p14="http://schemas.microsoft.com/office/powerpoint/2010/main" val="3407812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lide" preserve="1" userDrawn="1">
  <p:cSld name="1_Blank slide">
    <p:spTree>
      <p:nvGrpSpPr>
        <p:cNvPr id="1" name="Shape 353"/>
        <p:cNvGrpSpPr/>
        <p:nvPr/>
      </p:nvGrpSpPr>
      <p:grpSpPr>
        <a:xfrm>
          <a:off x="0" y="0"/>
          <a:ext cx="0" cy="0"/>
          <a:chOff x="0" y="0"/>
          <a:chExt cx="0" cy="0"/>
        </a:xfrm>
      </p:grpSpPr>
      <p:sp>
        <p:nvSpPr>
          <p:cNvPr id="4" name="Rectangle 3">
            <a:extLst>
              <a:ext uri="{FF2B5EF4-FFF2-40B4-BE49-F238E27FC236}">
                <a16:creationId xmlns:a16="http://schemas.microsoft.com/office/drawing/2014/main" id="{85D65BCA-E801-E844-2ED1-3AF5D5C6755A}"/>
              </a:ext>
            </a:extLst>
          </p:cNvPr>
          <p:cNvSpPr/>
          <p:nvPr userDrawn="1"/>
        </p:nvSpPr>
        <p:spPr>
          <a:xfrm>
            <a:off x="1" y="0"/>
            <a:ext cx="9144000" cy="51435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89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7" name="Picture Placeholder 36"/>
          <p:cNvSpPr>
            <a:spLocks noGrp="1"/>
          </p:cNvSpPr>
          <p:nvPr>
            <p:ph type="pic" sz="quarter" idx="10"/>
          </p:nvPr>
        </p:nvSpPr>
        <p:spPr>
          <a:xfrm>
            <a:off x="3039018" y="-100279"/>
            <a:ext cx="6156575" cy="5294173"/>
          </a:xfrm>
          <a:custGeom>
            <a:avLst/>
            <a:gdLst>
              <a:gd name="connsiteX0" fmla="*/ 3579987 w 6156575"/>
              <a:gd name="connsiteY0" fmla="*/ 0 h 5294173"/>
              <a:gd name="connsiteX1" fmla="*/ 6156575 w 6156575"/>
              <a:gd name="connsiteY1" fmla="*/ 42948 h 5294173"/>
              <a:gd name="connsiteX2" fmla="*/ 6123655 w 6156575"/>
              <a:gd name="connsiteY2" fmla="*/ 5286880 h 5294173"/>
              <a:gd name="connsiteX3" fmla="*/ 0 w 6156575"/>
              <a:gd name="connsiteY3" fmla="*/ 5294173 h 5294173"/>
            </a:gdLst>
            <a:ahLst/>
            <a:cxnLst>
              <a:cxn ang="0">
                <a:pos x="connsiteX0" y="connsiteY0"/>
              </a:cxn>
              <a:cxn ang="0">
                <a:pos x="connsiteX1" y="connsiteY1"/>
              </a:cxn>
              <a:cxn ang="0">
                <a:pos x="connsiteX2" y="connsiteY2"/>
              </a:cxn>
              <a:cxn ang="0">
                <a:pos x="connsiteX3" y="connsiteY3"/>
              </a:cxn>
            </a:cxnLst>
            <a:rect l="l" t="t" r="r" b="b"/>
            <a:pathLst>
              <a:path w="6156575" h="5294173">
                <a:moveTo>
                  <a:pt x="3579987" y="0"/>
                </a:moveTo>
                <a:lnTo>
                  <a:pt x="6156575" y="42948"/>
                </a:lnTo>
                <a:lnTo>
                  <a:pt x="6123655" y="5286880"/>
                </a:lnTo>
                <a:lnTo>
                  <a:pt x="0" y="5294173"/>
                </a:lnTo>
                <a:close/>
              </a:path>
            </a:pathLst>
          </a:custGeom>
          <a:solidFill>
            <a:schemeClr val="bg1"/>
          </a:solidFill>
        </p:spPr>
        <p:txBody>
          <a:bodyPr wrap="square" anchor="ctr">
            <a:noAutofit/>
          </a:bodyPr>
          <a:lstStyle>
            <a:lvl1pPr algn="ctr">
              <a:defRPr sz="1800">
                <a:solidFill>
                  <a:srgbClr val="FF0000"/>
                </a:solidFill>
              </a:defRPr>
            </a:lvl1pPr>
          </a:lstStyle>
          <a:p>
            <a:r>
              <a:rPr lang="en-US"/>
              <a:t>Click icon to add picture</a:t>
            </a:r>
            <a:endParaRPr lang="en-ZA" dirty="0"/>
          </a:p>
        </p:txBody>
      </p:sp>
      <p:sp>
        <p:nvSpPr>
          <p:cNvPr id="13" name="Slide Number Placeholder 13"/>
          <p:cNvSpPr>
            <a:spLocks noGrp="1"/>
          </p:cNvSpPr>
          <p:nvPr>
            <p:ph type="sldNum" sz="quarter" idx="4"/>
          </p:nvPr>
        </p:nvSpPr>
        <p:spPr>
          <a:xfrm>
            <a:off x="0" y="4909951"/>
            <a:ext cx="385282" cy="244366"/>
          </a:xfrm>
          <a:prstGeom prst="rect">
            <a:avLst/>
          </a:prstGeom>
        </p:spPr>
        <p:txBody>
          <a:bodyPr vert="horz" lIns="91440" tIns="45720" rIns="91440" bIns="45720" rtlCol="0" anchor="ctr"/>
          <a:lstStyle>
            <a:lvl1pPr algn="ctr">
              <a:defRPr sz="1000">
                <a:solidFill>
                  <a:schemeClr val="accent2">
                    <a:lumMod val="75000"/>
                  </a:schemeClr>
                </a:solidFill>
              </a:defRPr>
            </a:lvl1pPr>
          </a:lstStyle>
          <a:p>
            <a:fld id="{403A41B6-9076-4E38-A382-47993ADED408}" type="slidenum">
              <a:rPr lang="en-ZA" smtClean="0"/>
              <a:pPr/>
              <a:t>‹#›</a:t>
            </a:fld>
            <a:endParaRPr lang="en-ZA" dirty="0"/>
          </a:p>
        </p:txBody>
      </p:sp>
      <p:pic>
        <p:nvPicPr>
          <p:cNvPr id="2" name="Picture 1">
            <a:extLst>
              <a:ext uri="{FF2B5EF4-FFF2-40B4-BE49-F238E27FC236}">
                <a16:creationId xmlns:a16="http://schemas.microsoft.com/office/drawing/2014/main" id="{D5CEB894-3E4E-708A-E6D9-5E96E15E0EEB}"/>
              </a:ext>
            </a:extLst>
          </p:cNvPr>
          <p:cNvPicPr>
            <a:picLocks noGrp="1" noRot="1" noChangeAspect="1" noMove="1" noResize="1" noEditPoints="1" noAdjustHandles="1" noChangeArrowheads="1" noChangeShapeType="1" noCrop="1"/>
          </p:cNvPicPr>
          <p:nvPr userDrawn="1"/>
        </p:nvPicPr>
        <p:blipFill>
          <a:blip r:embed="rId2"/>
          <a:srcRect/>
          <a:stretch/>
        </p:blipFill>
        <p:spPr>
          <a:xfrm>
            <a:off x="6127995" y="58352"/>
            <a:ext cx="285599" cy="38079"/>
          </a:xfrm>
          <a:prstGeom prst="rect">
            <a:avLst/>
          </a:prstGeom>
        </p:spPr>
      </p:pic>
      <p:grpSp>
        <p:nvGrpSpPr>
          <p:cNvPr id="5" name="Group 4">
            <a:extLst>
              <a:ext uri="{FF2B5EF4-FFF2-40B4-BE49-F238E27FC236}">
                <a16:creationId xmlns:a16="http://schemas.microsoft.com/office/drawing/2014/main" id="{0D9D2C00-13BB-349F-9529-5B5D158890D3}"/>
              </a:ext>
            </a:extLst>
          </p:cNvPr>
          <p:cNvGrpSpPr/>
          <p:nvPr userDrawn="1"/>
        </p:nvGrpSpPr>
        <p:grpSpPr>
          <a:xfrm>
            <a:off x="-7021" y="3994596"/>
            <a:ext cx="1113061" cy="857197"/>
            <a:chOff x="-7021" y="3994596"/>
            <a:chExt cx="1113061" cy="857197"/>
          </a:xfrm>
        </p:grpSpPr>
        <p:sp>
          <p:nvSpPr>
            <p:cNvPr id="7" name="Rectangle 6">
              <a:extLst>
                <a:ext uri="{FF2B5EF4-FFF2-40B4-BE49-F238E27FC236}">
                  <a16:creationId xmlns:a16="http://schemas.microsoft.com/office/drawing/2014/main" id="{1665F9A0-78A9-E1F7-7E5F-5CD6E8EA31EA}"/>
                </a:ext>
              </a:extLst>
            </p:cNvPr>
            <p:cNvSpPr/>
            <p:nvPr/>
          </p:nvSpPr>
          <p:spPr>
            <a:xfrm>
              <a:off x="-7021" y="4384832"/>
              <a:ext cx="511728" cy="89328"/>
            </a:xfrm>
            <a:prstGeom prst="rect">
              <a:avLst/>
            </a:prstGeom>
            <a:gradFill flip="none" rotWithShape="1">
              <a:gsLst>
                <a:gs pos="98387">
                  <a:srgbClr val="FF0000"/>
                </a:gs>
                <a:gs pos="2688">
                  <a:srgbClr val="FF0000"/>
                </a:gs>
                <a:gs pos="37000">
                  <a:srgbClr val="C00000"/>
                </a:gs>
                <a:gs pos="71000">
                  <a:srgbClr val="8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9" name="Picture 8">
              <a:extLst>
                <a:ext uri="{FF2B5EF4-FFF2-40B4-BE49-F238E27FC236}">
                  <a16:creationId xmlns:a16="http://schemas.microsoft.com/office/drawing/2014/main" id="{45FD60F4-C645-DF27-2932-15FBF892E3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8843" y="3994596"/>
              <a:ext cx="857197" cy="857197"/>
            </a:xfrm>
            <a:prstGeom prst="rect">
              <a:avLst/>
            </a:prstGeom>
          </p:spPr>
        </p:pic>
      </p:grpSp>
      <p:sp>
        <p:nvSpPr>
          <p:cNvPr id="10" name="Google Shape;355;p27">
            <a:extLst>
              <a:ext uri="{FF2B5EF4-FFF2-40B4-BE49-F238E27FC236}">
                <a16:creationId xmlns:a16="http://schemas.microsoft.com/office/drawing/2014/main" id="{3529A505-EF5C-0658-7B4B-6CD02AC8CDD2}"/>
              </a:ext>
            </a:extLst>
          </p:cNvPr>
          <p:cNvSpPr txBox="1">
            <a:spLocks noGrp="1"/>
          </p:cNvSpPr>
          <p:nvPr>
            <p:ph type="title" hasCustomPrompt="1"/>
          </p:nvPr>
        </p:nvSpPr>
        <p:spPr>
          <a:xfrm>
            <a:off x="269325" y="803868"/>
            <a:ext cx="5126640" cy="3067953"/>
          </a:xfrm>
          <a:custGeom>
            <a:avLst/>
            <a:gdLst>
              <a:gd name="connsiteX0" fmla="*/ 0 w 2850204"/>
              <a:gd name="connsiteY0" fmla="*/ 0 h 3898759"/>
              <a:gd name="connsiteX1" fmla="*/ 2850204 w 2850204"/>
              <a:gd name="connsiteY1" fmla="*/ 0 h 3898759"/>
              <a:gd name="connsiteX2" fmla="*/ 2850204 w 2850204"/>
              <a:gd name="connsiteY2" fmla="*/ 3898759 h 3898759"/>
              <a:gd name="connsiteX3" fmla="*/ 0 w 2850204"/>
              <a:gd name="connsiteY3" fmla="*/ 3898759 h 3898759"/>
              <a:gd name="connsiteX4" fmla="*/ 0 w 2850204"/>
              <a:gd name="connsiteY4" fmla="*/ 0 h 3898759"/>
              <a:gd name="connsiteX0" fmla="*/ 0 w 5121132"/>
              <a:gd name="connsiteY0" fmla="*/ 0 h 3898759"/>
              <a:gd name="connsiteX1" fmla="*/ 5121132 w 5121132"/>
              <a:gd name="connsiteY1" fmla="*/ 10048 h 3898759"/>
              <a:gd name="connsiteX2" fmla="*/ 2850204 w 5121132"/>
              <a:gd name="connsiteY2" fmla="*/ 3898759 h 3898759"/>
              <a:gd name="connsiteX3" fmla="*/ 0 w 5121132"/>
              <a:gd name="connsiteY3" fmla="*/ 3898759 h 3898759"/>
              <a:gd name="connsiteX4" fmla="*/ 0 w 5121132"/>
              <a:gd name="connsiteY4" fmla="*/ 0 h 3898759"/>
              <a:gd name="connsiteX0" fmla="*/ 0 w 5121132"/>
              <a:gd name="connsiteY0" fmla="*/ 0 h 3898759"/>
              <a:gd name="connsiteX1" fmla="*/ 5121132 w 5121132"/>
              <a:gd name="connsiteY1" fmla="*/ 10048 h 3898759"/>
              <a:gd name="connsiteX2" fmla="*/ 2478415 w 5121132"/>
              <a:gd name="connsiteY2" fmla="*/ 3888710 h 3898759"/>
              <a:gd name="connsiteX3" fmla="*/ 0 w 5121132"/>
              <a:gd name="connsiteY3" fmla="*/ 3898759 h 3898759"/>
              <a:gd name="connsiteX4" fmla="*/ 0 w 5121132"/>
              <a:gd name="connsiteY4" fmla="*/ 0 h 3898759"/>
              <a:gd name="connsiteX0" fmla="*/ 5508 w 5126640"/>
              <a:gd name="connsiteY0" fmla="*/ 0 h 3888710"/>
              <a:gd name="connsiteX1" fmla="*/ 5126640 w 5126640"/>
              <a:gd name="connsiteY1" fmla="*/ 10048 h 3888710"/>
              <a:gd name="connsiteX2" fmla="*/ 2483923 w 5126640"/>
              <a:gd name="connsiteY2" fmla="*/ 3888710 h 3888710"/>
              <a:gd name="connsiteX3" fmla="*/ 0 w 5126640"/>
              <a:gd name="connsiteY3" fmla="*/ 3050460 h 3888710"/>
              <a:gd name="connsiteX4" fmla="*/ 5508 w 5126640"/>
              <a:gd name="connsiteY4" fmla="*/ 0 h 3888710"/>
              <a:gd name="connsiteX0" fmla="*/ 5508 w 5126640"/>
              <a:gd name="connsiteY0" fmla="*/ 0 h 3067953"/>
              <a:gd name="connsiteX1" fmla="*/ 5126640 w 5126640"/>
              <a:gd name="connsiteY1" fmla="*/ 10048 h 3067953"/>
              <a:gd name="connsiteX2" fmla="*/ 3034767 w 5126640"/>
              <a:gd name="connsiteY2" fmla="*/ 3067953 h 3067953"/>
              <a:gd name="connsiteX3" fmla="*/ 0 w 5126640"/>
              <a:gd name="connsiteY3" fmla="*/ 3050460 h 3067953"/>
              <a:gd name="connsiteX4" fmla="*/ 5508 w 5126640"/>
              <a:gd name="connsiteY4" fmla="*/ 0 h 3067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6640" h="3067953">
                <a:moveTo>
                  <a:pt x="5508" y="0"/>
                </a:moveTo>
                <a:lnTo>
                  <a:pt x="5126640" y="10048"/>
                </a:lnTo>
                <a:lnTo>
                  <a:pt x="3034767" y="3067953"/>
                </a:lnTo>
                <a:lnTo>
                  <a:pt x="0" y="3050460"/>
                </a:lnTo>
                <a:lnTo>
                  <a:pt x="5508" y="0"/>
                </a:lnTo>
                <a:close/>
              </a:path>
            </a:pathLst>
          </a:custGeom>
        </p:spPr>
        <p:txBody>
          <a:bodyPr spcFirstLastPara="1" wrap="square" lIns="91425" tIns="91425" rIns="91425" bIns="91425" anchor="t" anchorCtr="0">
            <a:noAutofit/>
          </a:bodyPr>
          <a:lstStyle>
            <a:lvl1pPr lvl="0" algn="r" rtl="0">
              <a:spcBef>
                <a:spcPts val="0"/>
              </a:spcBef>
              <a:spcAft>
                <a:spcPts val="0"/>
              </a:spcAft>
              <a:buSzPts val="2400"/>
              <a:buFont typeface="Arial"/>
              <a:buNone/>
              <a:defRPr sz="4000" b="1">
                <a:solidFill>
                  <a:schemeClr val="bg1"/>
                </a:solidFill>
                <a:effectLst/>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Tree>
    <p:extLst>
      <p:ext uri="{BB962C8B-B14F-4D97-AF65-F5344CB8AC3E}">
        <p14:creationId xmlns:p14="http://schemas.microsoft.com/office/powerpoint/2010/main" val="377314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slide" preserve="1">
  <p:cSld name="Smudge Title Diagonal Stripes">
    <p:spTree>
      <p:nvGrpSpPr>
        <p:cNvPr id="1" name="Shape 353"/>
        <p:cNvGrpSpPr/>
        <p:nvPr/>
      </p:nvGrpSpPr>
      <p:grpSpPr>
        <a:xfrm>
          <a:off x="0" y="0"/>
          <a:ext cx="0" cy="0"/>
          <a:chOff x="0" y="0"/>
          <a:chExt cx="0" cy="0"/>
        </a:xfrm>
      </p:grpSpPr>
      <p:pic>
        <p:nvPicPr>
          <p:cNvPr id="33" name="Picture 3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314" y="0"/>
            <a:ext cx="9251124" cy="5226235"/>
          </a:xfrm>
          <a:prstGeom prst="rect">
            <a:avLst/>
          </a:prstGeom>
        </p:spPr>
      </p:pic>
      <p:sp>
        <p:nvSpPr>
          <p:cNvPr id="6" name="Rectangle 5"/>
          <p:cNvSpPr/>
          <p:nvPr/>
        </p:nvSpPr>
        <p:spPr>
          <a:xfrm>
            <a:off x="0" y="414294"/>
            <a:ext cx="511728" cy="89328"/>
          </a:xfrm>
          <a:prstGeom prst="rect">
            <a:avLst/>
          </a:prstGeom>
          <a:gradFill flip="none" rotWithShape="1">
            <a:gsLst>
              <a:gs pos="98387">
                <a:srgbClr val="FF0000"/>
              </a:gs>
              <a:gs pos="2688">
                <a:srgbClr val="FF0000"/>
              </a:gs>
              <a:gs pos="37000">
                <a:srgbClr val="C00000"/>
              </a:gs>
              <a:gs pos="71000">
                <a:srgbClr val="8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Google Shape;355;p27"/>
          <p:cNvSpPr txBox="1">
            <a:spLocks noGrp="1"/>
          </p:cNvSpPr>
          <p:nvPr>
            <p:ph type="title" hasCustomPrompt="1"/>
          </p:nvPr>
        </p:nvSpPr>
        <p:spPr>
          <a:xfrm>
            <a:off x="255864" y="1973700"/>
            <a:ext cx="3785166" cy="1647928"/>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Arial"/>
              <a:buNone/>
              <a:defRPr sz="2400" b="1">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2" name="Rectangle 1"/>
          <p:cNvSpPr/>
          <p:nvPr/>
        </p:nvSpPr>
        <p:spPr>
          <a:xfrm>
            <a:off x="-65314" y="4467726"/>
            <a:ext cx="9251124" cy="758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2994" y="34056"/>
            <a:ext cx="1655791" cy="1655791"/>
          </a:xfrm>
          <a:prstGeom prst="rect">
            <a:avLst/>
          </a:prstGeom>
          <a:effectLst>
            <a:outerShdw blurRad="50800" dist="38100" dir="2700000" algn="tl" rotWithShape="0">
              <a:prstClr val="black">
                <a:alpha val="40000"/>
              </a:prstClr>
            </a:outerShdw>
          </a:effectLst>
        </p:spPr>
      </p:pic>
      <p:sp>
        <p:nvSpPr>
          <p:cNvPr id="41" name="Picture Placeholder 40"/>
          <p:cNvSpPr>
            <a:spLocks noGrp="1"/>
          </p:cNvSpPr>
          <p:nvPr>
            <p:ph type="pic" sz="quarter" idx="10" hasCustomPrompt="1"/>
          </p:nvPr>
        </p:nvSpPr>
        <p:spPr>
          <a:xfrm>
            <a:off x="4303713" y="0"/>
            <a:ext cx="4861553" cy="5265625"/>
          </a:xfrm>
          <a:custGeom>
            <a:avLst/>
            <a:gdLst>
              <a:gd name="connsiteX0" fmla="*/ 2719614 w 4861553"/>
              <a:gd name="connsiteY0" fmla="*/ 3748847 h 5265625"/>
              <a:gd name="connsiteX1" fmla="*/ 3003836 w 4861553"/>
              <a:gd name="connsiteY1" fmla="*/ 3840035 h 5265625"/>
              <a:gd name="connsiteX2" fmla="*/ 3183475 w 4861553"/>
              <a:gd name="connsiteY2" fmla="*/ 4544077 h 5265625"/>
              <a:gd name="connsiteX3" fmla="*/ 3169737 w 4861553"/>
              <a:gd name="connsiteY3" fmla="*/ 4567127 h 5265625"/>
              <a:gd name="connsiteX4" fmla="*/ 3170940 w 4861553"/>
              <a:gd name="connsiteY4" fmla="*/ 4567929 h 5265625"/>
              <a:gd name="connsiteX5" fmla="*/ 3155094 w 4861553"/>
              <a:gd name="connsiteY5" fmla="*/ 4591692 h 5265625"/>
              <a:gd name="connsiteX6" fmla="*/ 2705711 w 4861553"/>
              <a:gd name="connsiteY6" fmla="*/ 5265625 h 5265625"/>
              <a:gd name="connsiteX7" fmla="*/ 1400776 w 4861553"/>
              <a:gd name="connsiteY7" fmla="*/ 5265625 h 5265625"/>
              <a:gd name="connsiteX8" fmla="*/ 2251794 w 4861553"/>
              <a:gd name="connsiteY8" fmla="*/ 3989365 h 5265625"/>
              <a:gd name="connsiteX9" fmla="*/ 2267640 w 4861553"/>
              <a:gd name="connsiteY9" fmla="*/ 3965602 h 5265625"/>
              <a:gd name="connsiteX10" fmla="*/ 2268843 w 4861553"/>
              <a:gd name="connsiteY10" fmla="*/ 3966404 h 5265625"/>
              <a:gd name="connsiteX11" fmla="*/ 2284839 w 4861553"/>
              <a:gd name="connsiteY11" fmla="*/ 3944860 h 5265625"/>
              <a:gd name="connsiteX12" fmla="*/ 2719614 w 4861553"/>
              <a:gd name="connsiteY12" fmla="*/ 3748847 h 5265625"/>
              <a:gd name="connsiteX13" fmla="*/ 4837773 w 4861553"/>
              <a:gd name="connsiteY13" fmla="*/ 2686999 h 5265625"/>
              <a:gd name="connsiteX14" fmla="*/ 4861553 w 4861553"/>
              <a:gd name="connsiteY14" fmla="*/ 2689368 h 5265625"/>
              <a:gd name="connsiteX15" fmla="*/ 4861553 w 4861553"/>
              <a:gd name="connsiteY15" fmla="*/ 4147265 h 5265625"/>
              <a:gd name="connsiteX16" fmla="*/ 4115823 w 4861553"/>
              <a:gd name="connsiteY16" fmla="*/ 5265624 h 5265625"/>
              <a:gd name="connsiteX17" fmla="*/ 2905602 w 4861553"/>
              <a:gd name="connsiteY17" fmla="*/ 5265624 h 5265625"/>
              <a:gd name="connsiteX18" fmla="*/ 2906439 w 4861553"/>
              <a:gd name="connsiteY18" fmla="*/ 5229374 h 5265625"/>
              <a:gd name="connsiteX19" fmla="*/ 2965402 w 4861553"/>
              <a:gd name="connsiteY19" fmla="*/ 5038955 h 5265625"/>
              <a:gd name="connsiteX20" fmla="*/ 2984483 w 4861553"/>
              <a:gd name="connsiteY20" fmla="*/ 5006942 h 5265625"/>
              <a:gd name="connsiteX21" fmla="*/ 2983719 w 4861553"/>
              <a:gd name="connsiteY21" fmla="*/ 5006433 h 5265625"/>
              <a:gd name="connsiteX22" fmla="*/ 2993784 w 4861553"/>
              <a:gd name="connsiteY22" fmla="*/ 4991339 h 5265625"/>
              <a:gd name="connsiteX23" fmla="*/ 4369954 w 4861553"/>
              <a:gd name="connsiteY23" fmla="*/ 2927517 h 5265625"/>
              <a:gd name="connsiteX24" fmla="*/ 4385800 w 4861553"/>
              <a:gd name="connsiteY24" fmla="*/ 2903753 h 5265625"/>
              <a:gd name="connsiteX25" fmla="*/ 4387003 w 4861553"/>
              <a:gd name="connsiteY25" fmla="*/ 2904556 h 5265625"/>
              <a:gd name="connsiteX26" fmla="*/ 4403000 w 4861553"/>
              <a:gd name="connsiteY26" fmla="*/ 2883011 h 5265625"/>
              <a:gd name="connsiteX27" fmla="*/ 4837773 w 4861553"/>
              <a:gd name="connsiteY27" fmla="*/ 2686999 h 5265625"/>
              <a:gd name="connsiteX28" fmla="*/ 2478469 w 4861553"/>
              <a:gd name="connsiteY28" fmla="*/ 2006335 h 5265625"/>
              <a:gd name="connsiteX29" fmla="*/ 2762692 w 4861553"/>
              <a:gd name="connsiteY29" fmla="*/ 2097522 h 5265625"/>
              <a:gd name="connsiteX30" fmla="*/ 2942331 w 4861553"/>
              <a:gd name="connsiteY30" fmla="*/ 2801563 h 5265625"/>
              <a:gd name="connsiteX31" fmla="*/ 2928592 w 4861553"/>
              <a:gd name="connsiteY31" fmla="*/ 2824614 h 5265625"/>
              <a:gd name="connsiteX32" fmla="*/ 2929794 w 4861553"/>
              <a:gd name="connsiteY32" fmla="*/ 2825416 h 5265625"/>
              <a:gd name="connsiteX33" fmla="*/ 2913948 w 4861553"/>
              <a:gd name="connsiteY33" fmla="*/ 2849179 h 5265625"/>
              <a:gd name="connsiteX34" fmla="*/ 2150560 w 4861553"/>
              <a:gd name="connsiteY34" fmla="*/ 3994020 h 5265625"/>
              <a:gd name="connsiteX35" fmla="*/ 2150192 w 4861553"/>
              <a:gd name="connsiteY35" fmla="*/ 3994640 h 5265625"/>
              <a:gd name="connsiteX36" fmla="*/ 2151394 w 4861553"/>
              <a:gd name="connsiteY36" fmla="*/ 3995441 h 5265625"/>
              <a:gd name="connsiteX37" fmla="*/ 2135548 w 4861553"/>
              <a:gd name="connsiteY37" fmla="*/ 4019205 h 5265625"/>
              <a:gd name="connsiteX38" fmla="*/ 1304428 w 4861553"/>
              <a:gd name="connsiteY38" fmla="*/ 5265624 h 5265625"/>
              <a:gd name="connsiteX39" fmla="*/ 0 w 4861553"/>
              <a:gd name="connsiteY39" fmla="*/ 5265624 h 5265625"/>
              <a:gd name="connsiteX40" fmla="*/ 0 w 4861553"/>
              <a:gd name="connsiteY40" fmla="*/ 5264862 h 5265625"/>
              <a:gd name="connsiteX41" fmla="*/ 619470 w 4861553"/>
              <a:gd name="connsiteY41" fmla="*/ 4335854 h 5265625"/>
              <a:gd name="connsiteX42" fmla="*/ 625179 w 4861553"/>
              <a:gd name="connsiteY42" fmla="*/ 4326278 h 5265625"/>
              <a:gd name="connsiteX43" fmla="*/ 624414 w 4861553"/>
              <a:gd name="connsiteY43" fmla="*/ 4325768 h 5265625"/>
              <a:gd name="connsiteX44" fmla="*/ 634479 w 4861553"/>
              <a:gd name="connsiteY44" fmla="*/ 4310674 h 5265625"/>
              <a:gd name="connsiteX45" fmla="*/ 2010649 w 4861553"/>
              <a:gd name="connsiteY45" fmla="*/ 2246854 h 5265625"/>
              <a:gd name="connsiteX46" fmla="*/ 2026495 w 4861553"/>
              <a:gd name="connsiteY46" fmla="*/ 2223089 h 5265625"/>
              <a:gd name="connsiteX47" fmla="*/ 2027698 w 4861553"/>
              <a:gd name="connsiteY47" fmla="*/ 2223891 h 5265625"/>
              <a:gd name="connsiteX48" fmla="*/ 2043695 w 4861553"/>
              <a:gd name="connsiteY48" fmla="*/ 2202348 h 5265625"/>
              <a:gd name="connsiteX49" fmla="*/ 2478469 w 4861553"/>
              <a:gd name="connsiteY49" fmla="*/ 2006335 h 5265625"/>
              <a:gd name="connsiteX50" fmla="*/ 4861553 w 4861553"/>
              <a:gd name="connsiteY50" fmla="*/ 54451 h 5265625"/>
              <a:gd name="connsiteX51" fmla="*/ 4861553 w 4861553"/>
              <a:gd name="connsiteY51" fmla="*/ 2014113 h 5265625"/>
              <a:gd name="connsiteX52" fmla="*/ 3778648 w 4861553"/>
              <a:gd name="connsiteY52" fmla="*/ 3638130 h 5265625"/>
              <a:gd name="connsiteX53" fmla="*/ 3768582 w 4861553"/>
              <a:gd name="connsiteY53" fmla="*/ 3653224 h 5265625"/>
              <a:gd name="connsiteX54" fmla="*/ 3767818 w 4861553"/>
              <a:gd name="connsiteY54" fmla="*/ 3652715 h 5265625"/>
              <a:gd name="connsiteX55" fmla="*/ 3745601 w 4861553"/>
              <a:gd name="connsiteY55" fmla="*/ 3682637 h 5265625"/>
              <a:gd name="connsiteX56" fmla="*/ 3026606 w 4861553"/>
              <a:gd name="connsiteY56" fmla="*/ 3787462 h 5265625"/>
              <a:gd name="connsiteX57" fmla="*/ 2846966 w 4861553"/>
              <a:gd name="connsiteY57" fmla="*/ 3083421 h 5265625"/>
              <a:gd name="connsiteX58" fmla="*/ 2866048 w 4861553"/>
              <a:gd name="connsiteY58" fmla="*/ 3051408 h 5265625"/>
              <a:gd name="connsiteX59" fmla="*/ 2865283 w 4861553"/>
              <a:gd name="connsiteY59" fmla="*/ 3050899 h 5265625"/>
              <a:gd name="connsiteX60" fmla="*/ 2875348 w 4861553"/>
              <a:gd name="connsiteY60" fmla="*/ 3035805 h 5265625"/>
              <a:gd name="connsiteX61" fmla="*/ 3638739 w 4861553"/>
              <a:gd name="connsiteY61" fmla="*/ 1890958 h 5265625"/>
              <a:gd name="connsiteX62" fmla="*/ 3644448 w 4861553"/>
              <a:gd name="connsiteY62" fmla="*/ 1881383 h 5265625"/>
              <a:gd name="connsiteX63" fmla="*/ 3643683 w 4861553"/>
              <a:gd name="connsiteY63" fmla="*/ 1880874 h 5265625"/>
              <a:gd name="connsiteX64" fmla="*/ 3653748 w 4861553"/>
              <a:gd name="connsiteY64" fmla="*/ 1865779 h 5265625"/>
              <a:gd name="connsiteX65" fmla="*/ 3467535 w 4861553"/>
              <a:gd name="connsiteY65" fmla="*/ 0 h 5265625"/>
              <a:gd name="connsiteX66" fmla="*/ 4772469 w 4861553"/>
              <a:gd name="connsiteY66" fmla="*/ 0 h 5265625"/>
              <a:gd name="connsiteX67" fmla="*/ 3535835 w 4861553"/>
              <a:gd name="connsiteY67" fmla="*/ 1854561 h 5265625"/>
              <a:gd name="connsiteX68" fmla="*/ 3525770 w 4861553"/>
              <a:gd name="connsiteY68" fmla="*/ 1869656 h 5265625"/>
              <a:gd name="connsiteX69" fmla="*/ 3525006 w 4861553"/>
              <a:gd name="connsiteY69" fmla="*/ 1869146 h 5265625"/>
              <a:gd name="connsiteX70" fmla="*/ 3502789 w 4861553"/>
              <a:gd name="connsiteY70" fmla="*/ 1899067 h 5265625"/>
              <a:gd name="connsiteX71" fmla="*/ 2783792 w 4861553"/>
              <a:gd name="connsiteY71" fmla="*/ 2003892 h 5265625"/>
              <a:gd name="connsiteX72" fmla="*/ 2604154 w 4861553"/>
              <a:gd name="connsiteY72" fmla="*/ 1299851 h 5265625"/>
              <a:gd name="connsiteX73" fmla="*/ 2623235 w 4861553"/>
              <a:gd name="connsiteY73" fmla="*/ 1267840 h 5265625"/>
              <a:gd name="connsiteX74" fmla="*/ 2622472 w 4861553"/>
              <a:gd name="connsiteY74" fmla="*/ 1267329 h 5265625"/>
              <a:gd name="connsiteX75" fmla="*/ 2632536 w 4861553"/>
              <a:gd name="connsiteY75" fmla="*/ 1252236 h 5265625"/>
              <a:gd name="connsiteX76" fmla="*/ 2051347 w 4861553"/>
              <a:gd name="connsiteY76" fmla="*/ 0 h 5265625"/>
              <a:gd name="connsiteX77" fmla="*/ 3300710 w 4861553"/>
              <a:gd name="connsiteY77" fmla="*/ 0 h 5265625"/>
              <a:gd name="connsiteX78" fmla="*/ 3295664 w 4861553"/>
              <a:gd name="connsiteY78" fmla="*/ 36572 h 5265625"/>
              <a:gd name="connsiteX79" fmla="*/ 3250169 w 4861553"/>
              <a:gd name="connsiteY79" fmla="*/ 154084 h 5265625"/>
              <a:gd name="connsiteX80" fmla="*/ 3236429 w 4861553"/>
              <a:gd name="connsiteY80" fmla="*/ 177133 h 5265625"/>
              <a:gd name="connsiteX81" fmla="*/ 3237632 w 4861553"/>
              <a:gd name="connsiteY81" fmla="*/ 177935 h 5265625"/>
              <a:gd name="connsiteX82" fmla="*/ 3221786 w 4861553"/>
              <a:gd name="connsiteY82" fmla="*/ 201699 h 5265625"/>
              <a:gd name="connsiteX83" fmla="*/ 2458398 w 4861553"/>
              <a:gd name="connsiteY83" fmla="*/ 1346540 h 5265625"/>
              <a:gd name="connsiteX84" fmla="*/ 2458030 w 4861553"/>
              <a:gd name="connsiteY84" fmla="*/ 1347159 h 5265625"/>
              <a:gd name="connsiteX85" fmla="*/ 2459232 w 4861553"/>
              <a:gd name="connsiteY85" fmla="*/ 1347961 h 5265625"/>
              <a:gd name="connsiteX86" fmla="*/ 2443386 w 4861553"/>
              <a:gd name="connsiteY86" fmla="*/ 1371727 h 5265625"/>
              <a:gd name="connsiteX87" fmla="*/ 1067216 w 4861553"/>
              <a:gd name="connsiteY87" fmla="*/ 3435545 h 5265625"/>
              <a:gd name="connsiteX88" fmla="*/ 1057151 w 4861553"/>
              <a:gd name="connsiteY88" fmla="*/ 3450639 h 5265625"/>
              <a:gd name="connsiteX89" fmla="*/ 1056387 w 4861553"/>
              <a:gd name="connsiteY89" fmla="*/ 3450130 h 5265625"/>
              <a:gd name="connsiteX90" fmla="*/ 1034170 w 4861553"/>
              <a:gd name="connsiteY90" fmla="*/ 3480052 h 5265625"/>
              <a:gd name="connsiteX91" fmla="*/ 315174 w 4861553"/>
              <a:gd name="connsiteY91" fmla="*/ 3584877 h 5265625"/>
              <a:gd name="connsiteX92" fmla="*/ 135535 w 4861553"/>
              <a:gd name="connsiteY92" fmla="*/ 2880836 h 5265625"/>
              <a:gd name="connsiteX93" fmla="*/ 154617 w 4861553"/>
              <a:gd name="connsiteY93" fmla="*/ 2848823 h 5265625"/>
              <a:gd name="connsiteX94" fmla="*/ 153852 w 4861553"/>
              <a:gd name="connsiteY94" fmla="*/ 2848313 h 5265625"/>
              <a:gd name="connsiteX95" fmla="*/ 163917 w 4861553"/>
              <a:gd name="connsiteY95" fmla="*/ 2833219 h 5265625"/>
              <a:gd name="connsiteX96" fmla="*/ 927308 w 4861553"/>
              <a:gd name="connsiteY96" fmla="*/ 1688374 h 5265625"/>
              <a:gd name="connsiteX97" fmla="*/ 933017 w 4861553"/>
              <a:gd name="connsiteY97" fmla="*/ 1678798 h 5265625"/>
              <a:gd name="connsiteX98" fmla="*/ 932252 w 4861553"/>
              <a:gd name="connsiteY98" fmla="*/ 1678289 h 5265625"/>
              <a:gd name="connsiteX99" fmla="*/ 942317 w 4861553"/>
              <a:gd name="connsiteY99" fmla="*/ 1663193 h 526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861553" h="5265625">
                <a:moveTo>
                  <a:pt x="2719614" y="3748847"/>
                </a:moveTo>
                <a:cubicBezTo>
                  <a:pt x="2817665" y="3751907"/>
                  <a:pt x="2916143" y="3781561"/>
                  <a:pt x="3003836" y="3840035"/>
                </a:cubicBezTo>
                <a:cubicBezTo>
                  <a:pt x="3237686" y="3995967"/>
                  <a:pt x="3311820" y="4301490"/>
                  <a:pt x="3183475" y="4544077"/>
                </a:cubicBezTo>
                <a:lnTo>
                  <a:pt x="3169737" y="4567127"/>
                </a:lnTo>
                <a:lnTo>
                  <a:pt x="3170940" y="4567929"/>
                </a:lnTo>
                <a:lnTo>
                  <a:pt x="3155094" y="4591692"/>
                </a:lnTo>
                <a:lnTo>
                  <a:pt x="2705711" y="5265625"/>
                </a:lnTo>
                <a:lnTo>
                  <a:pt x="1400776" y="5265625"/>
                </a:lnTo>
                <a:lnTo>
                  <a:pt x="2251794" y="3989365"/>
                </a:lnTo>
                <a:lnTo>
                  <a:pt x="2267640" y="3965602"/>
                </a:lnTo>
                <a:lnTo>
                  <a:pt x="2268843" y="3966404"/>
                </a:lnTo>
                <a:lnTo>
                  <a:pt x="2284839" y="3944860"/>
                </a:lnTo>
                <a:cubicBezTo>
                  <a:pt x="2393967" y="3812522"/>
                  <a:pt x="2556196" y="3743749"/>
                  <a:pt x="2719614" y="3748847"/>
                </a:cubicBezTo>
                <a:close/>
                <a:moveTo>
                  <a:pt x="4837773" y="2686999"/>
                </a:moveTo>
                <a:lnTo>
                  <a:pt x="4861553" y="2689368"/>
                </a:lnTo>
                <a:lnTo>
                  <a:pt x="4861553" y="4147265"/>
                </a:lnTo>
                <a:lnTo>
                  <a:pt x="4115823" y="5265624"/>
                </a:lnTo>
                <a:lnTo>
                  <a:pt x="2905602" y="5265624"/>
                </a:lnTo>
                <a:lnTo>
                  <a:pt x="2906439" y="5229374"/>
                </a:lnTo>
                <a:cubicBezTo>
                  <a:pt x="2913884" y="5164181"/>
                  <a:pt x="2933316" y="5099601"/>
                  <a:pt x="2965402" y="5038955"/>
                </a:cubicBezTo>
                <a:lnTo>
                  <a:pt x="2984483" y="5006942"/>
                </a:lnTo>
                <a:lnTo>
                  <a:pt x="2983719" y="5006433"/>
                </a:lnTo>
                <a:lnTo>
                  <a:pt x="2993784" y="4991339"/>
                </a:lnTo>
                <a:lnTo>
                  <a:pt x="4369954" y="2927517"/>
                </a:lnTo>
                <a:lnTo>
                  <a:pt x="4385800" y="2903753"/>
                </a:lnTo>
                <a:lnTo>
                  <a:pt x="4387003" y="2904556"/>
                </a:lnTo>
                <a:lnTo>
                  <a:pt x="4403000" y="2883011"/>
                </a:lnTo>
                <a:cubicBezTo>
                  <a:pt x="4512127" y="2750674"/>
                  <a:pt x="4674356" y="2681899"/>
                  <a:pt x="4837773" y="2686999"/>
                </a:cubicBezTo>
                <a:close/>
                <a:moveTo>
                  <a:pt x="2478469" y="2006335"/>
                </a:moveTo>
                <a:cubicBezTo>
                  <a:pt x="2576519" y="2009394"/>
                  <a:pt x="2674999" y="2039047"/>
                  <a:pt x="2762692" y="2097522"/>
                </a:cubicBezTo>
                <a:cubicBezTo>
                  <a:pt x="2996541" y="2253454"/>
                  <a:pt x="3070676" y="2558976"/>
                  <a:pt x="2942331" y="2801563"/>
                </a:cubicBezTo>
                <a:lnTo>
                  <a:pt x="2928592" y="2824614"/>
                </a:lnTo>
                <a:lnTo>
                  <a:pt x="2929794" y="2825416"/>
                </a:lnTo>
                <a:lnTo>
                  <a:pt x="2913948" y="2849179"/>
                </a:lnTo>
                <a:lnTo>
                  <a:pt x="2150560" y="3994020"/>
                </a:lnTo>
                <a:lnTo>
                  <a:pt x="2150192" y="3994640"/>
                </a:lnTo>
                <a:lnTo>
                  <a:pt x="2151394" y="3995441"/>
                </a:lnTo>
                <a:lnTo>
                  <a:pt x="2135548" y="4019205"/>
                </a:lnTo>
                <a:lnTo>
                  <a:pt x="1304428" y="5265624"/>
                </a:lnTo>
                <a:lnTo>
                  <a:pt x="0" y="5265624"/>
                </a:lnTo>
                <a:lnTo>
                  <a:pt x="0" y="5264862"/>
                </a:lnTo>
                <a:lnTo>
                  <a:pt x="619470" y="4335854"/>
                </a:lnTo>
                <a:lnTo>
                  <a:pt x="625179" y="4326278"/>
                </a:lnTo>
                <a:lnTo>
                  <a:pt x="624414" y="4325768"/>
                </a:lnTo>
                <a:lnTo>
                  <a:pt x="634479" y="4310674"/>
                </a:lnTo>
                <a:lnTo>
                  <a:pt x="2010649" y="2246854"/>
                </a:lnTo>
                <a:lnTo>
                  <a:pt x="2026495" y="2223089"/>
                </a:lnTo>
                <a:lnTo>
                  <a:pt x="2027698" y="2223891"/>
                </a:lnTo>
                <a:lnTo>
                  <a:pt x="2043695" y="2202348"/>
                </a:lnTo>
                <a:cubicBezTo>
                  <a:pt x="2152822" y="2070009"/>
                  <a:pt x="2315052" y="2001235"/>
                  <a:pt x="2478469" y="2006335"/>
                </a:cubicBezTo>
                <a:close/>
                <a:moveTo>
                  <a:pt x="4861553" y="54451"/>
                </a:moveTo>
                <a:lnTo>
                  <a:pt x="4861553" y="2014113"/>
                </a:lnTo>
                <a:lnTo>
                  <a:pt x="3778648" y="3638130"/>
                </a:lnTo>
                <a:lnTo>
                  <a:pt x="3768582" y="3653224"/>
                </a:lnTo>
                <a:lnTo>
                  <a:pt x="3767818" y="3652715"/>
                </a:lnTo>
                <a:lnTo>
                  <a:pt x="3745601" y="3682637"/>
                </a:lnTo>
                <a:cubicBezTo>
                  <a:pt x="3570998" y="3894377"/>
                  <a:pt x="3260454" y="3943393"/>
                  <a:pt x="3026606" y="3787462"/>
                </a:cubicBezTo>
                <a:cubicBezTo>
                  <a:pt x="2792755" y="3631529"/>
                  <a:pt x="2718621" y="3326006"/>
                  <a:pt x="2846966" y="3083421"/>
                </a:cubicBezTo>
                <a:lnTo>
                  <a:pt x="2866048" y="3051408"/>
                </a:lnTo>
                <a:lnTo>
                  <a:pt x="2865283" y="3050899"/>
                </a:lnTo>
                <a:lnTo>
                  <a:pt x="2875348" y="3035805"/>
                </a:lnTo>
                <a:lnTo>
                  <a:pt x="3638739" y="1890958"/>
                </a:lnTo>
                <a:lnTo>
                  <a:pt x="3644448" y="1881383"/>
                </a:lnTo>
                <a:lnTo>
                  <a:pt x="3643683" y="1880874"/>
                </a:lnTo>
                <a:lnTo>
                  <a:pt x="3653748" y="1865779"/>
                </a:lnTo>
                <a:close/>
                <a:moveTo>
                  <a:pt x="3467535" y="0"/>
                </a:moveTo>
                <a:lnTo>
                  <a:pt x="4772469" y="0"/>
                </a:lnTo>
                <a:lnTo>
                  <a:pt x="3535835" y="1854561"/>
                </a:lnTo>
                <a:lnTo>
                  <a:pt x="3525770" y="1869656"/>
                </a:lnTo>
                <a:lnTo>
                  <a:pt x="3525006" y="1869146"/>
                </a:lnTo>
                <a:lnTo>
                  <a:pt x="3502789" y="1899067"/>
                </a:lnTo>
                <a:cubicBezTo>
                  <a:pt x="3328185" y="2110809"/>
                  <a:pt x="3017642" y="2159826"/>
                  <a:pt x="2783792" y="2003892"/>
                </a:cubicBezTo>
                <a:cubicBezTo>
                  <a:pt x="2549943" y="1847960"/>
                  <a:pt x="2475808" y="1542440"/>
                  <a:pt x="2604154" y="1299851"/>
                </a:cubicBezTo>
                <a:lnTo>
                  <a:pt x="2623235" y="1267840"/>
                </a:lnTo>
                <a:lnTo>
                  <a:pt x="2622472" y="1267329"/>
                </a:lnTo>
                <a:lnTo>
                  <a:pt x="2632536" y="1252236"/>
                </a:lnTo>
                <a:close/>
                <a:moveTo>
                  <a:pt x="2051347" y="0"/>
                </a:moveTo>
                <a:lnTo>
                  <a:pt x="3300710" y="0"/>
                </a:lnTo>
                <a:lnTo>
                  <a:pt x="3295664" y="36572"/>
                </a:lnTo>
                <a:cubicBezTo>
                  <a:pt x="3285334" y="76739"/>
                  <a:pt x="3270223" y="116180"/>
                  <a:pt x="3250169" y="154084"/>
                </a:cubicBezTo>
                <a:lnTo>
                  <a:pt x="3236429" y="177133"/>
                </a:lnTo>
                <a:lnTo>
                  <a:pt x="3237632" y="177935"/>
                </a:lnTo>
                <a:lnTo>
                  <a:pt x="3221786" y="201699"/>
                </a:lnTo>
                <a:lnTo>
                  <a:pt x="2458398" y="1346540"/>
                </a:lnTo>
                <a:lnTo>
                  <a:pt x="2458030" y="1347159"/>
                </a:lnTo>
                <a:lnTo>
                  <a:pt x="2459232" y="1347961"/>
                </a:lnTo>
                <a:lnTo>
                  <a:pt x="2443386" y="1371727"/>
                </a:lnTo>
                <a:lnTo>
                  <a:pt x="1067216" y="3435545"/>
                </a:lnTo>
                <a:lnTo>
                  <a:pt x="1057151" y="3450639"/>
                </a:lnTo>
                <a:lnTo>
                  <a:pt x="1056387" y="3450130"/>
                </a:lnTo>
                <a:lnTo>
                  <a:pt x="1034170" y="3480052"/>
                </a:lnTo>
                <a:cubicBezTo>
                  <a:pt x="859566" y="3691793"/>
                  <a:pt x="549023" y="3740809"/>
                  <a:pt x="315174" y="3584877"/>
                </a:cubicBezTo>
                <a:cubicBezTo>
                  <a:pt x="81324" y="3428944"/>
                  <a:pt x="7189" y="3123422"/>
                  <a:pt x="135535" y="2880836"/>
                </a:cubicBezTo>
                <a:lnTo>
                  <a:pt x="154617" y="2848823"/>
                </a:lnTo>
                <a:lnTo>
                  <a:pt x="153852" y="2848313"/>
                </a:lnTo>
                <a:lnTo>
                  <a:pt x="163917" y="2833219"/>
                </a:lnTo>
                <a:lnTo>
                  <a:pt x="927308" y="1688374"/>
                </a:lnTo>
                <a:lnTo>
                  <a:pt x="933017" y="1678798"/>
                </a:lnTo>
                <a:lnTo>
                  <a:pt x="932252" y="1678289"/>
                </a:lnTo>
                <a:lnTo>
                  <a:pt x="942317" y="1663193"/>
                </a:lnTo>
                <a:close/>
              </a:path>
            </a:pathLst>
          </a:custGeom>
          <a:solidFill>
            <a:schemeClr val="tx1"/>
          </a:solidFill>
        </p:spPr>
        <p:txBody>
          <a:bodyPr wrap="square" anchor="ctr">
            <a:noAutofit/>
          </a:bodyPr>
          <a:lstStyle>
            <a:lvl1pPr algn="ctr">
              <a:defRPr>
                <a:solidFill>
                  <a:srgbClr val="FF0000"/>
                </a:solidFill>
              </a:defRPr>
            </a:lvl1pPr>
          </a:lstStyle>
          <a:p>
            <a:r>
              <a:rPr lang="en-GB" dirty="0"/>
              <a:t>Click here to insert an image into these shapes</a:t>
            </a:r>
            <a:endParaRPr lang="en-ZA" dirty="0"/>
          </a:p>
        </p:txBody>
      </p:sp>
      <p:pic>
        <p:nvPicPr>
          <p:cNvPr id="4" name="Picture 3">
            <a:extLst>
              <a:ext uri="{FF2B5EF4-FFF2-40B4-BE49-F238E27FC236}">
                <a16:creationId xmlns:a16="http://schemas.microsoft.com/office/drawing/2014/main" id="{BE2E3AAA-F209-A932-EA56-8DE3E2897400}"/>
              </a:ext>
            </a:extLst>
          </p:cNvPr>
          <p:cNvPicPr>
            <a:picLocks noGrp="1" noRot="1" noChangeAspect="1" noMove="1" noResize="1" noEditPoints="1" noAdjustHandles="1" noChangeArrowheads="1" noChangeShapeType="1" noCrop="1"/>
          </p:cNvPicPr>
          <p:nvPr userDrawn="1"/>
        </p:nvPicPr>
        <p:blipFill>
          <a:blip r:embed="rId4">
            <a:alphaModFix amt="70000"/>
          </a:blip>
          <a:srcRect/>
          <a:stretch/>
        </p:blipFill>
        <p:spPr>
          <a:xfrm>
            <a:off x="5942015" y="84105"/>
            <a:ext cx="285599" cy="38079"/>
          </a:xfrm>
          <a:prstGeom prst="rect">
            <a:avLst/>
          </a:prstGeom>
        </p:spPr>
      </p:pic>
      <p:sp>
        <p:nvSpPr>
          <p:cNvPr id="5" name="Slide Number Placeholder 13">
            <a:extLst>
              <a:ext uri="{FF2B5EF4-FFF2-40B4-BE49-F238E27FC236}">
                <a16:creationId xmlns:a16="http://schemas.microsoft.com/office/drawing/2014/main" id="{F53204F9-CF60-BEAC-49C5-5B2FC17AC44B}"/>
              </a:ext>
            </a:extLst>
          </p:cNvPr>
          <p:cNvSpPr>
            <a:spLocks noGrp="1"/>
          </p:cNvSpPr>
          <p:nvPr>
            <p:ph type="sldNum" sz="quarter" idx="4"/>
          </p:nvPr>
        </p:nvSpPr>
        <p:spPr>
          <a:xfrm>
            <a:off x="8758718" y="4899133"/>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spTree>
    <p:extLst>
      <p:ext uri="{BB962C8B-B14F-4D97-AF65-F5344CB8AC3E}">
        <p14:creationId xmlns:p14="http://schemas.microsoft.com/office/powerpoint/2010/main" val="4242891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slide" preserve="1" userDrawn="1">
  <p:cSld name="Smudge Title Light Diagonal pic">
    <p:spTree>
      <p:nvGrpSpPr>
        <p:cNvPr id="1" name="Shape 353"/>
        <p:cNvGrpSpPr/>
        <p:nvPr/>
      </p:nvGrpSpPr>
      <p:grpSpPr>
        <a:xfrm>
          <a:off x="0" y="0"/>
          <a:ext cx="0" cy="0"/>
          <a:chOff x="0" y="0"/>
          <a:chExt cx="0" cy="0"/>
        </a:xfrm>
      </p:grpSpPr>
      <p:pic>
        <p:nvPicPr>
          <p:cNvPr id="33" name="Picture 32"/>
          <p:cNvPicPr>
            <a:picLocks noChangeAspect="1"/>
          </p:cNvPicPr>
          <p:nvPr/>
        </p:nvPicPr>
        <p:blipFill rotWithShape="1">
          <a:blip r:embed="rId2" cstate="screen">
            <a:extLst>
              <a:ext uri="{28A0092B-C50C-407E-A947-70E740481C1C}">
                <a14:useLocalDpi xmlns:a14="http://schemas.microsoft.com/office/drawing/2010/main"/>
              </a:ext>
            </a:extLst>
          </a:blip>
          <a:srcRect l="3268"/>
          <a:stretch/>
        </p:blipFill>
        <p:spPr>
          <a:xfrm>
            <a:off x="0" y="0"/>
            <a:ext cx="9144000" cy="5265625"/>
          </a:xfrm>
          <a:prstGeom prst="rect">
            <a:avLst/>
          </a:prstGeom>
        </p:spPr>
      </p:pic>
      <p:sp>
        <p:nvSpPr>
          <p:cNvPr id="11" name="Rectangle 10"/>
          <p:cNvSpPr/>
          <p:nvPr/>
        </p:nvSpPr>
        <p:spPr>
          <a:xfrm>
            <a:off x="1" y="0"/>
            <a:ext cx="9165266" cy="5265626"/>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p:nvSpPr>
        <p:spPr>
          <a:xfrm>
            <a:off x="0" y="414294"/>
            <a:ext cx="511728" cy="89328"/>
          </a:xfrm>
          <a:prstGeom prst="rect">
            <a:avLst/>
          </a:prstGeom>
          <a:gradFill flip="none" rotWithShape="1">
            <a:gsLst>
              <a:gs pos="98387">
                <a:srgbClr val="FF0000"/>
              </a:gs>
              <a:gs pos="2688">
                <a:srgbClr val="FF0000"/>
              </a:gs>
              <a:gs pos="37000">
                <a:srgbClr val="C00000"/>
              </a:gs>
              <a:gs pos="71000">
                <a:srgbClr val="8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Google Shape;355;p27"/>
          <p:cNvSpPr txBox="1">
            <a:spLocks noGrp="1"/>
          </p:cNvSpPr>
          <p:nvPr>
            <p:ph type="title" hasCustomPrompt="1"/>
          </p:nvPr>
        </p:nvSpPr>
        <p:spPr>
          <a:xfrm>
            <a:off x="255864" y="2164051"/>
            <a:ext cx="3785166" cy="1647928"/>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Arial"/>
              <a:buNone/>
              <a:defRPr sz="2400" b="1">
                <a:solidFill>
                  <a:schemeClr val="accent6"/>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sp>
        <p:nvSpPr>
          <p:cNvPr id="2" name="Rectangle 1"/>
          <p:cNvSpPr/>
          <p:nvPr/>
        </p:nvSpPr>
        <p:spPr>
          <a:xfrm>
            <a:off x="0" y="4505838"/>
            <a:ext cx="9165266" cy="758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5864" y="155080"/>
            <a:ext cx="1655791" cy="1655791"/>
          </a:xfrm>
          <a:prstGeom prst="rect">
            <a:avLst/>
          </a:prstGeom>
          <a:effectLst>
            <a:outerShdw blurRad="50800" dist="38100" dir="2700000" algn="tl" rotWithShape="0">
              <a:prstClr val="black">
                <a:alpha val="40000"/>
              </a:prstClr>
            </a:outerShdw>
          </a:effectLst>
        </p:spPr>
      </p:pic>
      <p:sp>
        <p:nvSpPr>
          <p:cNvPr id="66" name="Picture Placeholder 65"/>
          <p:cNvSpPr>
            <a:spLocks noGrp="1"/>
          </p:cNvSpPr>
          <p:nvPr>
            <p:ph type="pic" sz="quarter" idx="10" hasCustomPrompt="1"/>
          </p:nvPr>
        </p:nvSpPr>
        <p:spPr>
          <a:xfrm>
            <a:off x="4303713" y="0"/>
            <a:ext cx="4861553" cy="5265625"/>
          </a:xfrm>
          <a:custGeom>
            <a:avLst/>
            <a:gdLst>
              <a:gd name="connsiteX0" fmla="*/ 2719614 w 4861553"/>
              <a:gd name="connsiteY0" fmla="*/ 3748847 h 5265625"/>
              <a:gd name="connsiteX1" fmla="*/ 3003836 w 4861553"/>
              <a:gd name="connsiteY1" fmla="*/ 3840035 h 5265625"/>
              <a:gd name="connsiteX2" fmla="*/ 3183475 w 4861553"/>
              <a:gd name="connsiteY2" fmla="*/ 4544077 h 5265625"/>
              <a:gd name="connsiteX3" fmla="*/ 3169737 w 4861553"/>
              <a:gd name="connsiteY3" fmla="*/ 4567127 h 5265625"/>
              <a:gd name="connsiteX4" fmla="*/ 3170940 w 4861553"/>
              <a:gd name="connsiteY4" fmla="*/ 4567929 h 5265625"/>
              <a:gd name="connsiteX5" fmla="*/ 3155094 w 4861553"/>
              <a:gd name="connsiteY5" fmla="*/ 4591692 h 5265625"/>
              <a:gd name="connsiteX6" fmla="*/ 2705711 w 4861553"/>
              <a:gd name="connsiteY6" fmla="*/ 5265625 h 5265625"/>
              <a:gd name="connsiteX7" fmla="*/ 1400776 w 4861553"/>
              <a:gd name="connsiteY7" fmla="*/ 5265625 h 5265625"/>
              <a:gd name="connsiteX8" fmla="*/ 2251794 w 4861553"/>
              <a:gd name="connsiteY8" fmla="*/ 3989365 h 5265625"/>
              <a:gd name="connsiteX9" fmla="*/ 2267640 w 4861553"/>
              <a:gd name="connsiteY9" fmla="*/ 3965602 h 5265625"/>
              <a:gd name="connsiteX10" fmla="*/ 2268843 w 4861553"/>
              <a:gd name="connsiteY10" fmla="*/ 3966404 h 5265625"/>
              <a:gd name="connsiteX11" fmla="*/ 2284839 w 4861553"/>
              <a:gd name="connsiteY11" fmla="*/ 3944860 h 5265625"/>
              <a:gd name="connsiteX12" fmla="*/ 2719614 w 4861553"/>
              <a:gd name="connsiteY12" fmla="*/ 3748847 h 5265625"/>
              <a:gd name="connsiteX13" fmla="*/ 4837773 w 4861553"/>
              <a:gd name="connsiteY13" fmla="*/ 2686999 h 5265625"/>
              <a:gd name="connsiteX14" fmla="*/ 4861553 w 4861553"/>
              <a:gd name="connsiteY14" fmla="*/ 2689368 h 5265625"/>
              <a:gd name="connsiteX15" fmla="*/ 4861553 w 4861553"/>
              <a:gd name="connsiteY15" fmla="*/ 4147265 h 5265625"/>
              <a:gd name="connsiteX16" fmla="*/ 4115823 w 4861553"/>
              <a:gd name="connsiteY16" fmla="*/ 5265624 h 5265625"/>
              <a:gd name="connsiteX17" fmla="*/ 2905602 w 4861553"/>
              <a:gd name="connsiteY17" fmla="*/ 5265624 h 5265625"/>
              <a:gd name="connsiteX18" fmla="*/ 2906439 w 4861553"/>
              <a:gd name="connsiteY18" fmla="*/ 5229374 h 5265625"/>
              <a:gd name="connsiteX19" fmla="*/ 2965402 w 4861553"/>
              <a:gd name="connsiteY19" fmla="*/ 5038955 h 5265625"/>
              <a:gd name="connsiteX20" fmla="*/ 2984483 w 4861553"/>
              <a:gd name="connsiteY20" fmla="*/ 5006942 h 5265625"/>
              <a:gd name="connsiteX21" fmla="*/ 2983719 w 4861553"/>
              <a:gd name="connsiteY21" fmla="*/ 5006433 h 5265625"/>
              <a:gd name="connsiteX22" fmla="*/ 2993784 w 4861553"/>
              <a:gd name="connsiteY22" fmla="*/ 4991339 h 5265625"/>
              <a:gd name="connsiteX23" fmla="*/ 4369954 w 4861553"/>
              <a:gd name="connsiteY23" fmla="*/ 2927517 h 5265625"/>
              <a:gd name="connsiteX24" fmla="*/ 4385800 w 4861553"/>
              <a:gd name="connsiteY24" fmla="*/ 2903753 h 5265625"/>
              <a:gd name="connsiteX25" fmla="*/ 4387003 w 4861553"/>
              <a:gd name="connsiteY25" fmla="*/ 2904556 h 5265625"/>
              <a:gd name="connsiteX26" fmla="*/ 4403000 w 4861553"/>
              <a:gd name="connsiteY26" fmla="*/ 2883011 h 5265625"/>
              <a:gd name="connsiteX27" fmla="*/ 4837773 w 4861553"/>
              <a:gd name="connsiteY27" fmla="*/ 2686999 h 5265625"/>
              <a:gd name="connsiteX28" fmla="*/ 2478469 w 4861553"/>
              <a:gd name="connsiteY28" fmla="*/ 2006335 h 5265625"/>
              <a:gd name="connsiteX29" fmla="*/ 2762692 w 4861553"/>
              <a:gd name="connsiteY29" fmla="*/ 2097522 h 5265625"/>
              <a:gd name="connsiteX30" fmla="*/ 2942331 w 4861553"/>
              <a:gd name="connsiteY30" fmla="*/ 2801563 h 5265625"/>
              <a:gd name="connsiteX31" fmla="*/ 2928592 w 4861553"/>
              <a:gd name="connsiteY31" fmla="*/ 2824614 h 5265625"/>
              <a:gd name="connsiteX32" fmla="*/ 2929794 w 4861553"/>
              <a:gd name="connsiteY32" fmla="*/ 2825416 h 5265625"/>
              <a:gd name="connsiteX33" fmla="*/ 2913948 w 4861553"/>
              <a:gd name="connsiteY33" fmla="*/ 2849179 h 5265625"/>
              <a:gd name="connsiteX34" fmla="*/ 2150560 w 4861553"/>
              <a:gd name="connsiteY34" fmla="*/ 3994020 h 5265625"/>
              <a:gd name="connsiteX35" fmla="*/ 2150192 w 4861553"/>
              <a:gd name="connsiteY35" fmla="*/ 3994640 h 5265625"/>
              <a:gd name="connsiteX36" fmla="*/ 2151394 w 4861553"/>
              <a:gd name="connsiteY36" fmla="*/ 3995441 h 5265625"/>
              <a:gd name="connsiteX37" fmla="*/ 2135548 w 4861553"/>
              <a:gd name="connsiteY37" fmla="*/ 4019205 h 5265625"/>
              <a:gd name="connsiteX38" fmla="*/ 1304428 w 4861553"/>
              <a:gd name="connsiteY38" fmla="*/ 5265624 h 5265625"/>
              <a:gd name="connsiteX39" fmla="*/ 0 w 4861553"/>
              <a:gd name="connsiteY39" fmla="*/ 5265624 h 5265625"/>
              <a:gd name="connsiteX40" fmla="*/ 0 w 4861553"/>
              <a:gd name="connsiteY40" fmla="*/ 5264862 h 5265625"/>
              <a:gd name="connsiteX41" fmla="*/ 619470 w 4861553"/>
              <a:gd name="connsiteY41" fmla="*/ 4335854 h 5265625"/>
              <a:gd name="connsiteX42" fmla="*/ 625179 w 4861553"/>
              <a:gd name="connsiteY42" fmla="*/ 4326278 h 5265625"/>
              <a:gd name="connsiteX43" fmla="*/ 624414 w 4861553"/>
              <a:gd name="connsiteY43" fmla="*/ 4325768 h 5265625"/>
              <a:gd name="connsiteX44" fmla="*/ 634479 w 4861553"/>
              <a:gd name="connsiteY44" fmla="*/ 4310674 h 5265625"/>
              <a:gd name="connsiteX45" fmla="*/ 2010649 w 4861553"/>
              <a:gd name="connsiteY45" fmla="*/ 2246854 h 5265625"/>
              <a:gd name="connsiteX46" fmla="*/ 2026495 w 4861553"/>
              <a:gd name="connsiteY46" fmla="*/ 2223089 h 5265625"/>
              <a:gd name="connsiteX47" fmla="*/ 2027698 w 4861553"/>
              <a:gd name="connsiteY47" fmla="*/ 2223891 h 5265625"/>
              <a:gd name="connsiteX48" fmla="*/ 2043695 w 4861553"/>
              <a:gd name="connsiteY48" fmla="*/ 2202348 h 5265625"/>
              <a:gd name="connsiteX49" fmla="*/ 2478469 w 4861553"/>
              <a:gd name="connsiteY49" fmla="*/ 2006335 h 5265625"/>
              <a:gd name="connsiteX50" fmla="*/ 4861553 w 4861553"/>
              <a:gd name="connsiteY50" fmla="*/ 54451 h 5265625"/>
              <a:gd name="connsiteX51" fmla="*/ 4861553 w 4861553"/>
              <a:gd name="connsiteY51" fmla="*/ 2014113 h 5265625"/>
              <a:gd name="connsiteX52" fmla="*/ 3778648 w 4861553"/>
              <a:gd name="connsiteY52" fmla="*/ 3638130 h 5265625"/>
              <a:gd name="connsiteX53" fmla="*/ 3768582 w 4861553"/>
              <a:gd name="connsiteY53" fmla="*/ 3653224 h 5265625"/>
              <a:gd name="connsiteX54" fmla="*/ 3767818 w 4861553"/>
              <a:gd name="connsiteY54" fmla="*/ 3652715 h 5265625"/>
              <a:gd name="connsiteX55" fmla="*/ 3745601 w 4861553"/>
              <a:gd name="connsiteY55" fmla="*/ 3682637 h 5265625"/>
              <a:gd name="connsiteX56" fmla="*/ 3026606 w 4861553"/>
              <a:gd name="connsiteY56" fmla="*/ 3787462 h 5265625"/>
              <a:gd name="connsiteX57" fmla="*/ 2846966 w 4861553"/>
              <a:gd name="connsiteY57" fmla="*/ 3083421 h 5265625"/>
              <a:gd name="connsiteX58" fmla="*/ 2866048 w 4861553"/>
              <a:gd name="connsiteY58" fmla="*/ 3051408 h 5265625"/>
              <a:gd name="connsiteX59" fmla="*/ 2865283 w 4861553"/>
              <a:gd name="connsiteY59" fmla="*/ 3050899 h 5265625"/>
              <a:gd name="connsiteX60" fmla="*/ 2875348 w 4861553"/>
              <a:gd name="connsiteY60" fmla="*/ 3035805 h 5265625"/>
              <a:gd name="connsiteX61" fmla="*/ 3638739 w 4861553"/>
              <a:gd name="connsiteY61" fmla="*/ 1890958 h 5265625"/>
              <a:gd name="connsiteX62" fmla="*/ 3644448 w 4861553"/>
              <a:gd name="connsiteY62" fmla="*/ 1881383 h 5265625"/>
              <a:gd name="connsiteX63" fmla="*/ 3643683 w 4861553"/>
              <a:gd name="connsiteY63" fmla="*/ 1880874 h 5265625"/>
              <a:gd name="connsiteX64" fmla="*/ 3653748 w 4861553"/>
              <a:gd name="connsiteY64" fmla="*/ 1865779 h 5265625"/>
              <a:gd name="connsiteX65" fmla="*/ 3467535 w 4861553"/>
              <a:gd name="connsiteY65" fmla="*/ 0 h 5265625"/>
              <a:gd name="connsiteX66" fmla="*/ 4772469 w 4861553"/>
              <a:gd name="connsiteY66" fmla="*/ 0 h 5265625"/>
              <a:gd name="connsiteX67" fmla="*/ 3535835 w 4861553"/>
              <a:gd name="connsiteY67" fmla="*/ 1854561 h 5265625"/>
              <a:gd name="connsiteX68" fmla="*/ 3525770 w 4861553"/>
              <a:gd name="connsiteY68" fmla="*/ 1869656 h 5265625"/>
              <a:gd name="connsiteX69" fmla="*/ 3525006 w 4861553"/>
              <a:gd name="connsiteY69" fmla="*/ 1869146 h 5265625"/>
              <a:gd name="connsiteX70" fmla="*/ 3502789 w 4861553"/>
              <a:gd name="connsiteY70" fmla="*/ 1899067 h 5265625"/>
              <a:gd name="connsiteX71" fmla="*/ 2783792 w 4861553"/>
              <a:gd name="connsiteY71" fmla="*/ 2003892 h 5265625"/>
              <a:gd name="connsiteX72" fmla="*/ 2604154 w 4861553"/>
              <a:gd name="connsiteY72" fmla="*/ 1299851 h 5265625"/>
              <a:gd name="connsiteX73" fmla="*/ 2623235 w 4861553"/>
              <a:gd name="connsiteY73" fmla="*/ 1267840 h 5265625"/>
              <a:gd name="connsiteX74" fmla="*/ 2622472 w 4861553"/>
              <a:gd name="connsiteY74" fmla="*/ 1267329 h 5265625"/>
              <a:gd name="connsiteX75" fmla="*/ 2632536 w 4861553"/>
              <a:gd name="connsiteY75" fmla="*/ 1252236 h 5265625"/>
              <a:gd name="connsiteX76" fmla="*/ 2051347 w 4861553"/>
              <a:gd name="connsiteY76" fmla="*/ 0 h 5265625"/>
              <a:gd name="connsiteX77" fmla="*/ 3300710 w 4861553"/>
              <a:gd name="connsiteY77" fmla="*/ 0 h 5265625"/>
              <a:gd name="connsiteX78" fmla="*/ 3295664 w 4861553"/>
              <a:gd name="connsiteY78" fmla="*/ 36572 h 5265625"/>
              <a:gd name="connsiteX79" fmla="*/ 3250169 w 4861553"/>
              <a:gd name="connsiteY79" fmla="*/ 154084 h 5265625"/>
              <a:gd name="connsiteX80" fmla="*/ 3236429 w 4861553"/>
              <a:gd name="connsiteY80" fmla="*/ 177133 h 5265625"/>
              <a:gd name="connsiteX81" fmla="*/ 3237632 w 4861553"/>
              <a:gd name="connsiteY81" fmla="*/ 177935 h 5265625"/>
              <a:gd name="connsiteX82" fmla="*/ 3221786 w 4861553"/>
              <a:gd name="connsiteY82" fmla="*/ 201699 h 5265625"/>
              <a:gd name="connsiteX83" fmla="*/ 2458398 w 4861553"/>
              <a:gd name="connsiteY83" fmla="*/ 1346540 h 5265625"/>
              <a:gd name="connsiteX84" fmla="*/ 2458030 w 4861553"/>
              <a:gd name="connsiteY84" fmla="*/ 1347159 h 5265625"/>
              <a:gd name="connsiteX85" fmla="*/ 2459232 w 4861553"/>
              <a:gd name="connsiteY85" fmla="*/ 1347961 h 5265625"/>
              <a:gd name="connsiteX86" fmla="*/ 2443386 w 4861553"/>
              <a:gd name="connsiteY86" fmla="*/ 1371727 h 5265625"/>
              <a:gd name="connsiteX87" fmla="*/ 1067216 w 4861553"/>
              <a:gd name="connsiteY87" fmla="*/ 3435545 h 5265625"/>
              <a:gd name="connsiteX88" fmla="*/ 1057151 w 4861553"/>
              <a:gd name="connsiteY88" fmla="*/ 3450639 h 5265625"/>
              <a:gd name="connsiteX89" fmla="*/ 1056387 w 4861553"/>
              <a:gd name="connsiteY89" fmla="*/ 3450130 h 5265625"/>
              <a:gd name="connsiteX90" fmla="*/ 1034170 w 4861553"/>
              <a:gd name="connsiteY90" fmla="*/ 3480052 h 5265625"/>
              <a:gd name="connsiteX91" fmla="*/ 315174 w 4861553"/>
              <a:gd name="connsiteY91" fmla="*/ 3584877 h 5265625"/>
              <a:gd name="connsiteX92" fmla="*/ 135535 w 4861553"/>
              <a:gd name="connsiteY92" fmla="*/ 2880836 h 5265625"/>
              <a:gd name="connsiteX93" fmla="*/ 154617 w 4861553"/>
              <a:gd name="connsiteY93" fmla="*/ 2848823 h 5265625"/>
              <a:gd name="connsiteX94" fmla="*/ 153852 w 4861553"/>
              <a:gd name="connsiteY94" fmla="*/ 2848313 h 5265625"/>
              <a:gd name="connsiteX95" fmla="*/ 163917 w 4861553"/>
              <a:gd name="connsiteY95" fmla="*/ 2833219 h 5265625"/>
              <a:gd name="connsiteX96" fmla="*/ 927308 w 4861553"/>
              <a:gd name="connsiteY96" fmla="*/ 1688374 h 5265625"/>
              <a:gd name="connsiteX97" fmla="*/ 933017 w 4861553"/>
              <a:gd name="connsiteY97" fmla="*/ 1678798 h 5265625"/>
              <a:gd name="connsiteX98" fmla="*/ 932252 w 4861553"/>
              <a:gd name="connsiteY98" fmla="*/ 1678289 h 5265625"/>
              <a:gd name="connsiteX99" fmla="*/ 942317 w 4861553"/>
              <a:gd name="connsiteY99" fmla="*/ 1663193 h 526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861553" h="5265625">
                <a:moveTo>
                  <a:pt x="2719614" y="3748847"/>
                </a:moveTo>
                <a:cubicBezTo>
                  <a:pt x="2817665" y="3751907"/>
                  <a:pt x="2916143" y="3781561"/>
                  <a:pt x="3003836" y="3840035"/>
                </a:cubicBezTo>
                <a:cubicBezTo>
                  <a:pt x="3237686" y="3995967"/>
                  <a:pt x="3311820" y="4301490"/>
                  <a:pt x="3183475" y="4544077"/>
                </a:cubicBezTo>
                <a:lnTo>
                  <a:pt x="3169737" y="4567127"/>
                </a:lnTo>
                <a:lnTo>
                  <a:pt x="3170940" y="4567929"/>
                </a:lnTo>
                <a:lnTo>
                  <a:pt x="3155094" y="4591692"/>
                </a:lnTo>
                <a:lnTo>
                  <a:pt x="2705711" y="5265625"/>
                </a:lnTo>
                <a:lnTo>
                  <a:pt x="1400776" y="5265625"/>
                </a:lnTo>
                <a:lnTo>
                  <a:pt x="2251794" y="3989365"/>
                </a:lnTo>
                <a:lnTo>
                  <a:pt x="2267640" y="3965602"/>
                </a:lnTo>
                <a:lnTo>
                  <a:pt x="2268843" y="3966404"/>
                </a:lnTo>
                <a:lnTo>
                  <a:pt x="2284839" y="3944860"/>
                </a:lnTo>
                <a:cubicBezTo>
                  <a:pt x="2393967" y="3812522"/>
                  <a:pt x="2556196" y="3743749"/>
                  <a:pt x="2719614" y="3748847"/>
                </a:cubicBezTo>
                <a:close/>
                <a:moveTo>
                  <a:pt x="4837773" y="2686999"/>
                </a:moveTo>
                <a:lnTo>
                  <a:pt x="4861553" y="2689368"/>
                </a:lnTo>
                <a:lnTo>
                  <a:pt x="4861553" y="4147265"/>
                </a:lnTo>
                <a:lnTo>
                  <a:pt x="4115823" y="5265624"/>
                </a:lnTo>
                <a:lnTo>
                  <a:pt x="2905602" y="5265624"/>
                </a:lnTo>
                <a:lnTo>
                  <a:pt x="2906439" y="5229374"/>
                </a:lnTo>
                <a:cubicBezTo>
                  <a:pt x="2913884" y="5164181"/>
                  <a:pt x="2933316" y="5099601"/>
                  <a:pt x="2965402" y="5038955"/>
                </a:cubicBezTo>
                <a:lnTo>
                  <a:pt x="2984483" y="5006942"/>
                </a:lnTo>
                <a:lnTo>
                  <a:pt x="2983719" y="5006433"/>
                </a:lnTo>
                <a:lnTo>
                  <a:pt x="2993784" y="4991339"/>
                </a:lnTo>
                <a:lnTo>
                  <a:pt x="4369954" y="2927517"/>
                </a:lnTo>
                <a:lnTo>
                  <a:pt x="4385800" y="2903753"/>
                </a:lnTo>
                <a:lnTo>
                  <a:pt x="4387003" y="2904556"/>
                </a:lnTo>
                <a:lnTo>
                  <a:pt x="4403000" y="2883011"/>
                </a:lnTo>
                <a:cubicBezTo>
                  <a:pt x="4512127" y="2750674"/>
                  <a:pt x="4674356" y="2681899"/>
                  <a:pt x="4837773" y="2686999"/>
                </a:cubicBezTo>
                <a:close/>
                <a:moveTo>
                  <a:pt x="2478469" y="2006335"/>
                </a:moveTo>
                <a:cubicBezTo>
                  <a:pt x="2576519" y="2009394"/>
                  <a:pt x="2674999" y="2039047"/>
                  <a:pt x="2762692" y="2097522"/>
                </a:cubicBezTo>
                <a:cubicBezTo>
                  <a:pt x="2996541" y="2253454"/>
                  <a:pt x="3070676" y="2558976"/>
                  <a:pt x="2942331" y="2801563"/>
                </a:cubicBezTo>
                <a:lnTo>
                  <a:pt x="2928592" y="2824614"/>
                </a:lnTo>
                <a:lnTo>
                  <a:pt x="2929794" y="2825416"/>
                </a:lnTo>
                <a:lnTo>
                  <a:pt x="2913948" y="2849179"/>
                </a:lnTo>
                <a:lnTo>
                  <a:pt x="2150560" y="3994020"/>
                </a:lnTo>
                <a:lnTo>
                  <a:pt x="2150192" y="3994640"/>
                </a:lnTo>
                <a:lnTo>
                  <a:pt x="2151394" y="3995441"/>
                </a:lnTo>
                <a:lnTo>
                  <a:pt x="2135548" y="4019205"/>
                </a:lnTo>
                <a:lnTo>
                  <a:pt x="1304428" y="5265624"/>
                </a:lnTo>
                <a:lnTo>
                  <a:pt x="0" y="5265624"/>
                </a:lnTo>
                <a:lnTo>
                  <a:pt x="0" y="5264862"/>
                </a:lnTo>
                <a:lnTo>
                  <a:pt x="619470" y="4335854"/>
                </a:lnTo>
                <a:lnTo>
                  <a:pt x="625179" y="4326278"/>
                </a:lnTo>
                <a:lnTo>
                  <a:pt x="624414" y="4325768"/>
                </a:lnTo>
                <a:lnTo>
                  <a:pt x="634479" y="4310674"/>
                </a:lnTo>
                <a:lnTo>
                  <a:pt x="2010649" y="2246854"/>
                </a:lnTo>
                <a:lnTo>
                  <a:pt x="2026495" y="2223089"/>
                </a:lnTo>
                <a:lnTo>
                  <a:pt x="2027698" y="2223891"/>
                </a:lnTo>
                <a:lnTo>
                  <a:pt x="2043695" y="2202348"/>
                </a:lnTo>
                <a:cubicBezTo>
                  <a:pt x="2152822" y="2070009"/>
                  <a:pt x="2315052" y="2001235"/>
                  <a:pt x="2478469" y="2006335"/>
                </a:cubicBezTo>
                <a:close/>
                <a:moveTo>
                  <a:pt x="4861553" y="54451"/>
                </a:moveTo>
                <a:lnTo>
                  <a:pt x="4861553" y="2014113"/>
                </a:lnTo>
                <a:lnTo>
                  <a:pt x="3778648" y="3638130"/>
                </a:lnTo>
                <a:lnTo>
                  <a:pt x="3768582" y="3653224"/>
                </a:lnTo>
                <a:lnTo>
                  <a:pt x="3767818" y="3652715"/>
                </a:lnTo>
                <a:lnTo>
                  <a:pt x="3745601" y="3682637"/>
                </a:lnTo>
                <a:cubicBezTo>
                  <a:pt x="3570998" y="3894377"/>
                  <a:pt x="3260454" y="3943393"/>
                  <a:pt x="3026606" y="3787462"/>
                </a:cubicBezTo>
                <a:cubicBezTo>
                  <a:pt x="2792755" y="3631529"/>
                  <a:pt x="2718621" y="3326006"/>
                  <a:pt x="2846966" y="3083421"/>
                </a:cubicBezTo>
                <a:lnTo>
                  <a:pt x="2866048" y="3051408"/>
                </a:lnTo>
                <a:lnTo>
                  <a:pt x="2865283" y="3050899"/>
                </a:lnTo>
                <a:lnTo>
                  <a:pt x="2875348" y="3035805"/>
                </a:lnTo>
                <a:lnTo>
                  <a:pt x="3638739" y="1890958"/>
                </a:lnTo>
                <a:lnTo>
                  <a:pt x="3644448" y="1881383"/>
                </a:lnTo>
                <a:lnTo>
                  <a:pt x="3643683" y="1880874"/>
                </a:lnTo>
                <a:lnTo>
                  <a:pt x="3653748" y="1865779"/>
                </a:lnTo>
                <a:close/>
                <a:moveTo>
                  <a:pt x="3467535" y="0"/>
                </a:moveTo>
                <a:lnTo>
                  <a:pt x="4772469" y="0"/>
                </a:lnTo>
                <a:lnTo>
                  <a:pt x="3535835" y="1854561"/>
                </a:lnTo>
                <a:lnTo>
                  <a:pt x="3525770" y="1869656"/>
                </a:lnTo>
                <a:lnTo>
                  <a:pt x="3525006" y="1869146"/>
                </a:lnTo>
                <a:lnTo>
                  <a:pt x="3502789" y="1899067"/>
                </a:lnTo>
                <a:cubicBezTo>
                  <a:pt x="3328185" y="2110809"/>
                  <a:pt x="3017642" y="2159826"/>
                  <a:pt x="2783792" y="2003892"/>
                </a:cubicBezTo>
                <a:cubicBezTo>
                  <a:pt x="2549943" y="1847960"/>
                  <a:pt x="2475808" y="1542440"/>
                  <a:pt x="2604154" y="1299851"/>
                </a:cubicBezTo>
                <a:lnTo>
                  <a:pt x="2623235" y="1267840"/>
                </a:lnTo>
                <a:lnTo>
                  <a:pt x="2622472" y="1267329"/>
                </a:lnTo>
                <a:lnTo>
                  <a:pt x="2632536" y="1252236"/>
                </a:lnTo>
                <a:close/>
                <a:moveTo>
                  <a:pt x="2051347" y="0"/>
                </a:moveTo>
                <a:lnTo>
                  <a:pt x="3300710" y="0"/>
                </a:lnTo>
                <a:lnTo>
                  <a:pt x="3295664" y="36572"/>
                </a:lnTo>
                <a:cubicBezTo>
                  <a:pt x="3285334" y="76739"/>
                  <a:pt x="3270223" y="116180"/>
                  <a:pt x="3250169" y="154084"/>
                </a:cubicBezTo>
                <a:lnTo>
                  <a:pt x="3236429" y="177133"/>
                </a:lnTo>
                <a:lnTo>
                  <a:pt x="3237632" y="177935"/>
                </a:lnTo>
                <a:lnTo>
                  <a:pt x="3221786" y="201699"/>
                </a:lnTo>
                <a:lnTo>
                  <a:pt x="2458398" y="1346540"/>
                </a:lnTo>
                <a:lnTo>
                  <a:pt x="2458030" y="1347159"/>
                </a:lnTo>
                <a:lnTo>
                  <a:pt x="2459232" y="1347961"/>
                </a:lnTo>
                <a:lnTo>
                  <a:pt x="2443386" y="1371727"/>
                </a:lnTo>
                <a:lnTo>
                  <a:pt x="1067216" y="3435545"/>
                </a:lnTo>
                <a:lnTo>
                  <a:pt x="1057151" y="3450639"/>
                </a:lnTo>
                <a:lnTo>
                  <a:pt x="1056387" y="3450130"/>
                </a:lnTo>
                <a:lnTo>
                  <a:pt x="1034170" y="3480052"/>
                </a:lnTo>
                <a:cubicBezTo>
                  <a:pt x="859566" y="3691793"/>
                  <a:pt x="549023" y="3740809"/>
                  <a:pt x="315174" y="3584877"/>
                </a:cubicBezTo>
                <a:cubicBezTo>
                  <a:pt x="81324" y="3428944"/>
                  <a:pt x="7189" y="3123422"/>
                  <a:pt x="135535" y="2880836"/>
                </a:cubicBezTo>
                <a:lnTo>
                  <a:pt x="154617" y="2848823"/>
                </a:lnTo>
                <a:lnTo>
                  <a:pt x="153852" y="2848313"/>
                </a:lnTo>
                <a:lnTo>
                  <a:pt x="163917" y="2833219"/>
                </a:lnTo>
                <a:lnTo>
                  <a:pt x="927308" y="1688374"/>
                </a:lnTo>
                <a:lnTo>
                  <a:pt x="933017" y="1678798"/>
                </a:lnTo>
                <a:lnTo>
                  <a:pt x="932252" y="1678289"/>
                </a:lnTo>
                <a:lnTo>
                  <a:pt x="942317" y="1663193"/>
                </a:lnTo>
                <a:close/>
              </a:path>
            </a:pathLst>
          </a:custGeom>
          <a:solidFill>
            <a:schemeClr val="tx1"/>
          </a:solidFill>
        </p:spPr>
        <p:txBody>
          <a:bodyPr wrap="square" anchor="ctr">
            <a:noAutofit/>
          </a:bodyPr>
          <a:lstStyle>
            <a:lvl1pPr algn="ctr">
              <a:defRPr>
                <a:solidFill>
                  <a:srgbClr val="FF0000"/>
                </a:solidFill>
              </a:defRPr>
            </a:lvl1pPr>
          </a:lstStyle>
          <a:p>
            <a:r>
              <a:rPr lang="en-GB" dirty="0"/>
              <a:t>Click here to insert an image into these shapes</a:t>
            </a:r>
            <a:endParaRPr lang="en-ZA" dirty="0"/>
          </a:p>
        </p:txBody>
      </p:sp>
      <p:pic>
        <p:nvPicPr>
          <p:cNvPr id="8" name="Picture 7">
            <a:extLst>
              <a:ext uri="{FF2B5EF4-FFF2-40B4-BE49-F238E27FC236}">
                <a16:creationId xmlns:a16="http://schemas.microsoft.com/office/drawing/2014/main" id="{63C05172-F1D2-EC36-DD2E-70CBF66BB978}"/>
              </a:ext>
            </a:extLst>
          </p:cNvPr>
          <p:cNvPicPr>
            <a:picLocks noGrp="1" noRot="1" noChangeAspect="1" noMove="1" noResize="1" noEditPoints="1" noAdjustHandles="1" noChangeArrowheads="1" noChangeShapeType="1" noCrop="1"/>
          </p:cNvPicPr>
          <p:nvPr userDrawn="1"/>
        </p:nvPicPr>
        <p:blipFill>
          <a:blip r:embed="rId4">
            <a:alphaModFix amt="70000"/>
          </a:blip>
          <a:srcRect/>
          <a:stretch/>
        </p:blipFill>
        <p:spPr>
          <a:xfrm>
            <a:off x="5942015" y="84105"/>
            <a:ext cx="285599" cy="38079"/>
          </a:xfrm>
          <a:prstGeom prst="rect">
            <a:avLst/>
          </a:prstGeom>
        </p:spPr>
      </p:pic>
      <p:sp>
        <p:nvSpPr>
          <p:cNvPr id="5" name="Slide Number Placeholder 13">
            <a:extLst>
              <a:ext uri="{FF2B5EF4-FFF2-40B4-BE49-F238E27FC236}">
                <a16:creationId xmlns:a16="http://schemas.microsoft.com/office/drawing/2014/main" id="{B24E62A8-BAF2-4292-E4E1-CD1E224550B4}"/>
              </a:ext>
            </a:extLst>
          </p:cNvPr>
          <p:cNvSpPr txBox="1">
            <a:spLocks/>
          </p:cNvSpPr>
          <p:nvPr userDrawn="1"/>
        </p:nvSpPr>
        <p:spPr>
          <a:xfrm>
            <a:off x="8758718" y="4899133"/>
            <a:ext cx="385282" cy="244366"/>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0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403A41B6-9076-4E38-A382-47993ADED408}" type="slidenum">
              <a:rPr lang="en-ZA" smtClean="0"/>
              <a:pPr/>
              <a:t>‹#›</a:t>
            </a:fld>
            <a:endParaRPr lang="en-ZA" dirty="0"/>
          </a:p>
        </p:txBody>
      </p:sp>
    </p:spTree>
    <p:extLst>
      <p:ext uri="{BB962C8B-B14F-4D97-AF65-F5344CB8AC3E}">
        <p14:creationId xmlns:p14="http://schemas.microsoft.com/office/powerpoint/2010/main" val="2993330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mudged Title Diag Rect Pics">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3154" r="1053"/>
          <a:stretch/>
        </p:blipFill>
        <p:spPr>
          <a:xfrm>
            <a:off x="0" y="-1"/>
            <a:ext cx="9144000" cy="5215095"/>
          </a:xfrm>
          <a:prstGeom prst="rect">
            <a:avLst/>
          </a:prstGeom>
        </p:spPr>
      </p:pic>
      <p:sp>
        <p:nvSpPr>
          <p:cNvPr id="51" name="Google Shape;355;p27"/>
          <p:cNvSpPr txBox="1">
            <a:spLocks noGrp="1"/>
          </p:cNvSpPr>
          <p:nvPr>
            <p:ph type="title" hasCustomPrompt="1"/>
          </p:nvPr>
        </p:nvSpPr>
        <p:spPr>
          <a:xfrm>
            <a:off x="314561" y="1125417"/>
            <a:ext cx="3785166" cy="1647928"/>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Arial"/>
              <a:buNone/>
              <a:defRPr sz="3600" b="1">
                <a:solidFill>
                  <a:schemeClr val="bg1"/>
                </a:solidFill>
                <a:effectLst>
                  <a:outerShdw blurRad="38100" dist="38100" dir="2700000" algn="tl">
                    <a:srgbClr val="000000">
                      <a:alpha val="43137"/>
                    </a:srgbClr>
                  </a:outerShdw>
                </a:effectLst>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1283" y="170919"/>
            <a:ext cx="857197" cy="857197"/>
          </a:xfrm>
          <a:prstGeom prst="rect">
            <a:avLst/>
          </a:prstGeom>
        </p:spPr>
      </p:pic>
      <p:sp>
        <p:nvSpPr>
          <p:cNvPr id="9" name="Picture Placeholder 8"/>
          <p:cNvSpPr>
            <a:spLocks noGrp="1"/>
          </p:cNvSpPr>
          <p:nvPr>
            <p:ph type="pic" sz="quarter" idx="13" hasCustomPrompt="1"/>
          </p:nvPr>
        </p:nvSpPr>
        <p:spPr>
          <a:xfrm>
            <a:off x="4482466" y="0"/>
            <a:ext cx="4661535" cy="5143501"/>
          </a:xfrm>
          <a:custGeom>
            <a:avLst/>
            <a:gdLst>
              <a:gd name="connsiteX0" fmla="*/ 3831853 w 4661535"/>
              <a:gd name="connsiteY0" fmla="*/ 2840316 h 5143501"/>
              <a:gd name="connsiteX1" fmla="*/ 4617403 w 4661535"/>
              <a:gd name="connsiteY1" fmla="*/ 3364126 h 5143501"/>
              <a:gd name="connsiteX2" fmla="*/ 3430904 w 4661535"/>
              <a:gd name="connsiteY2" fmla="*/ 5143501 h 5143501"/>
              <a:gd name="connsiteX3" fmla="*/ 2296073 w 4661535"/>
              <a:gd name="connsiteY3" fmla="*/ 5143501 h 5143501"/>
              <a:gd name="connsiteX4" fmla="*/ 4455956 w 4661535"/>
              <a:gd name="connsiteY4" fmla="*/ 1 h 5143501"/>
              <a:gd name="connsiteX5" fmla="*/ 4661535 w 4661535"/>
              <a:gd name="connsiteY5" fmla="*/ 1 h 5143501"/>
              <a:gd name="connsiteX6" fmla="*/ 4661535 w 4661535"/>
              <a:gd name="connsiteY6" fmla="*/ 1395907 h 5143501"/>
              <a:gd name="connsiteX7" fmla="*/ 2957111 w 4661535"/>
              <a:gd name="connsiteY7" fmla="*/ 3952006 h 5143501"/>
              <a:gd name="connsiteX8" fmla="*/ 2170488 w 4661535"/>
              <a:gd name="connsiteY8" fmla="*/ 3427480 h 5143501"/>
              <a:gd name="connsiteX9" fmla="*/ 3206359 w 4661535"/>
              <a:gd name="connsiteY9" fmla="*/ 0 h 5143501"/>
              <a:gd name="connsiteX10" fmla="*/ 4342426 w 4661535"/>
              <a:gd name="connsiteY10" fmla="*/ 0 h 5143501"/>
              <a:gd name="connsiteX11" fmla="*/ 1508718 w 4661535"/>
              <a:gd name="connsiteY11" fmla="*/ 4249665 h 5143501"/>
              <a:gd name="connsiteX12" fmla="*/ 722313 w 4661535"/>
              <a:gd name="connsiteY12" fmla="*/ 3725285 h 5143501"/>
              <a:gd name="connsiteX13" fmla="*/ 1943147 w 4661535"/>
              <a:gd name="connsiteY13" fmla="*/ 0 h 5143501"/>
              <a:gd name="connsiteX14" fmla="*/ 3079527 w 4661535"/>
              <a:gd name="connsiteY14" fmla="*/ 0 h 5143501"/>
              <a:gd name="connsiteX15" fmla="*/ 1057552 w 4661535"/>
              <a:gd name="connsiteY15" fmla="*/ 3032323 h 5143501"/>
              <a:gd name="connsiteX16" fmla="*/ 270930 w 4661535"/>
              <a:gd name="connsiteY16" fmla="*/ 2507798 h 5143501"/>
              <a:gd name="connsiteX17" fmla="*/ 684988 w 4661535"/>
              <a:gd name="connsiteY17" fmla="*/ 0 h 5143501"/>
              <a:gd name="connsiteX18" fmla="*/ 1819818 w 4661535"/>
              <a:gd name="connsiteY18" fmla="*/ 0 h 5143501"/>
              <a:gd name="connsiteX19" fmla="*/ 785551 w 4661535"/>
              <a:gd name="connsiteY19" fmla="*/ 1551075 h 5143501"/>
              <a:gd name="connsiteX20" fmla="*/ 0 w 4661535"/>
              <a:gd name="connsiteY20" fmla="*/ 1027264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61535" h="5143501">
                <a:moveTo>
                  <a:pt x="3831853" y="2840316"/>
                </a:moveTo>
                <a:lnTo>
                  <a:pt x="4617403" y="3364126"/>
                </a:lnTo>
                <a:lnTo>
                  <a:pt x="3430904" y="5143501"/>
                </a:lnTo>
                <a:lnTo>
                  <a:pt x="2296073" y="5143501"/>
                </a:lnTo>
                <a:close/>
                <a:moveTo>
                  <a:pt x="4455956" y="1"/>
                </a:moveTo>
                <a:lnTo>
                  <a:pt x="4661535" y="1"/>
                </a:lnTo>
                <a:lnTo>
                  <a:pt x="4661535" y="1395907"/>
                </a:lnTo>
                <a:lnTo>
                  <a:pt x="2957111" y="3952006"/>
                </a:lnTo>
                <a:lnTo>
                  <a:pt x="2170488" y="3427480"/>
                </a:lnTo>
                <a:close/>
                <a:moveTo>
                  <a:pt x="3206359" y="0"/>
                </a:moveTo>
                <a:lnTo>
                  <a:pt x="4342426" y="0"/>
                </a:lnTo>
                <a:lnTo>
                  <a:pt x="1508718" y="4249665"/>
                </a:lnTo>
                <a:lnTo>
                  <a:pt x="722313" y="3725285"/>
                </a:lnTo>
                <a:close/>
                <a:moveTo>
                  <a:pt x="1943147" y="0"/>
                </a:moveTo>
                <a:lnTo>
                  <a:pt x="3079527" y="0"/>
                </a:lnTo>
                <a:lnTo>
                  <a:pt x="1057552" y="3032323"/>
                </a:lnTo>
                <a:lnTo>
                  <a:pt x="270930" y="2507798"/>
                </a:lnTo>
                <a:close/>
                <a:moveTo>
                  <a:pt x="684988" y="0"/>
                </a:moveTo>
                <a:lnTo>
                  <a:pt x="1819818" y="0"/>
                </a:lnTo>
                <a:lnTo>
                  <a:pt x="785551" y="1551075"/>
                </a:lnTo>
                <a:lnTo>
                  <a:pt x="0" y="1027264"/>
                </a:lnTo>
                <a:close/>
              </a:path>
            </a:pathLst>
          </a:custGeom>
          <a:solidFill>
            <a:schemeClr val="accent1">
              <a:lumMod val="40000"/>
              <a:lumOff val="60000"/>
            </a:schemeClr>
          </a:solidFill>
        </p:spPr>
        <p:txBody>
          <a:bodyPr wrap="square" anchor="ctr">
            <a:noAutofit/>
          </a:bodyPr>
          <a:lstStyle>
            <a:lvl1pPr algn="ctr">
              <a:defRPr>
                <a:solidFill>
                  <a:srgbClr val="FF0000"/>
                </a:solidFill>
              </a:defRPr>
            </a:lvl1pPr>
          </a:lstStyle>
          <a:p>
            <a:r>
              <a:rPr lang="en-ZA" dirty="0"/>
              <a:t>Click to add picture</a:t>
            </a:r>
          </a:p>
        </p:txBody>
      </p:sp>
      <p:sp>
        <p:nvSpPr>
          <p:cNvPr id="10" name="Slide Number Placeholder 13"/>
          <p:cNvSpPr>
            <a:spLocks noGrp="1"/>
          </p:cNvSpPr>
          <p:nvPr>
            <p:ph type="sldNum" sz="quarter" idx="4"/>
          </p:nvPr>
        </p:nvSpPr>
        <p:spPr>
          <a:xfrm>
            <a:off x="8706170" y="4846980"/>
            <a:ext cx="385282" cy="244366"/>
          </a:xfrm>
          <a:prstGeom prst="rect">
            <a:avLst/>
          </a:prstGeom>
        </p:spPr>
        <p:txBody>
          <a:bodyPr vert="horz" lIns="91440" tIns="45720" rIns="91440" bIns="45720" rtlCol="0" anchor="ctr"/>
          <a:lstStyle>
            <a:lvl1pPr algn="ctr">
              <a:defRPr sz="1000">
                <a:solidFill>
                  <a:schemeClr val="bg1"/>
                </a:solidFill>
              </a:defRPr>
            </a:lvl1pPr>
          </a:lstStyle>
          <a:p>
            <a:fld id="{403A41B6-9076-4E38-A382-47993ADED408}" type="slidenum">
              <a:rPr lang="en-ZA" smtClean="0"/>
              <a:pPr/>
              <a:t>‹#›</a:t>
            </a:fld>
            <a:endParaRPr lang="en-ZA" dirty="0"/>
          </a:p>
        </p:txBody>
      </p:sp>
      <p:pic>
        <p:nvPicPr>
          <p:cNvPr id="2" name="Picture 1">
            <a:extLst>
              <a:ext uri="{FF2B5EF4-FFF2-40B4-BE49-F238E27FC236}">
                <a16:creationId xmlns:a16="http://schemas.microsoft.com/office/drawing/2014/main" id="{F2185649-C396-C3A3-A806-C684786A1586}"/>
              </a:ext>
            </a:extLst>
          </p:cNvPr>
          <p:cNvPicPr>
            <a:picLocks noGrp="1" noRot="1" noChangeAspect="1" noMove="1" noResize="1" noEditPoints="1" noAdjustHandles="1" noChangeArrowheads="1" noChangeShapeType="1" noCrop="1"/>
          </p:cNvPicPr>
          <p:nvPr userDrawn="1"/>
        </p:nvPicPr>
        <p:blipFill>
          <a:blip r:embed="rId4"/>
          <a:srcRect/>
          <a:stretch/>
        </p:blipFill>
        <p:spPr>
          <a:xfrm>
            <a:off x="4734370" y="58352"/>
            <a:ext cx="285599" cy="38079"/>
          </a:xfrm>
          <a:prstGeom prst="rect">
            <a:avLst/>
          </a:prstGeom>
        </p:spPr>
      </p:pic>
    </p:spTree>
    <p:extLst>
      <p:ext uri="{BB962C8B-B14F-4D97-AF65-F5344CB8AC3E}">
        <p14:creationId xmlns:p14="http://schemas.microsoft.com/office/powerpoint/2010/main" val="1608439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d Title Diag Rect Pics">
    <p:spTree>
      <p:nvGrpSpPr>
        <p:cNvPr id="1" name=""/>
        <p:cNvGrpSpPr/>
        <p:nvPr/>
      </p:nvGrpSpPr>
      <p:grpSpPr>
        <a:xfrm>
          <a:off x="0" y="0"/>
          <a:ext cx="0" cy="0"/>
          <a:chOff x="0" y="0"/>
          <a:chExt cx="0" cy="0"/>
        </a:xfrm>
      </p:grpSpPr>
      <p:sp>
        <p:nvSpPr>
          <p:cNvPr id="17" name="Freeform 16"/>
          <p:cNvSpPr/>
          <p:nvPr userDrawn="1"/>
        </p:nvSpPr>
        <p:spPr>
          <a:xfrm>
            <a:off x="-106326" y="-1"/>
            <a:ext cx="8860989" cy="5143500"/>
          </a:xfrm>
          <a:custGeom>
            <a:avLst/>
            <a:gdLst>
              <a:gd name="connsiteX0" fmla="*/ 0 w 8860989"/>
              <a:gd name="connsiteY0" fmla="*/ 0 h 5143500"/>
              <a:gd name="connsiteX1" fmla="*/ 3750391 w 8860989"/>
              <a:gd name="connsiteY1" fmla="*/ 0 h 5143500"/>
              <a:gd name="connsiteX2" fmla="*/ 8860989 w 8860989"/>
              <a:gd name="connsiteY2" fmla="*/ 3414898 h 5143500"/>
              <a:gd name="connsiteX3" fmla="*/ 7724880 w 8860989"/>
              <a:gd name="connsiteY3" fmla="*/ 5143500 h 5143500"/>
              <a:gd name="connsiteX4" fmla="*/ 0 w 8860989"/>
              <a:gd name="connsiteY4" fmla="*/ 5143500 h 5143500"/>
              <a:gd name="connsiteX5" fmla="*/ 0 w 8860989"/>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60989" h="5143500">
                <a:moveTo>
                  <a:pt x="0" y="0"/>
                </a:moveTo>
                <a:lnTo>
                  <a:pt x="3750391" y="0"/>
                </a:lnTo>
                <a:lnTo>
                  <a:pt x="8860989" y="3414898"/>
                </a:lnTo>
                <a:lnTo>
                  <a:pt x="7724880" y="5143500"/>
                </a:lnTo>
                <a:lnTo>
                  <a:pt x="0" y="5143500"/>
                </a:lnTo>
                <a:lnTo>
                  <a:pt x="0" y="0"/>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1" name="Google Shape;355;p27"/>
          <p:cNvSpPr txBox="1">
            <a:spLocks noGrp="1"/>
          </p:cNvSpPr>
          <p:nvPr>
            <p:ph type="title" hasCustomPrompt="1"/>
          </p:nvPr>
        </p:nvSpPr>
        <p:spPr>
          <a:xfrm>
            <a:off x="314561" y="1125417"/>
            <a:ext cx="3785166" cy="1647928"/>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Arial"/>
              <a:buNone/>
              <a:defRPr sz="2400" b="1">
                <a:solidFill>
                  <a:schemeClr val="bg1"/>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0208" y="169924"/>
            <a:ext cx="857197" cy="857197"/>
          </a:xfrm>
          <a:prstGeom prst="rect">
            <a:avLst/>
          </a:prstGeom>
        </p:spPr>
      </p:pic>
      <p:sp>
        <p:nvSpPr>
          <p:cNvPr id="62" name="Picture Placeholder 61"/>
          <p:cNvSpPr>
            <a:spLocks noGrp="1"/>
          </p:cNvSpPr>
          <p:nvPr>
            <p:ph type="pic" sz="quarter" idx="13" hasCustomPrompt="1"/>
          </p:nvPr>
        </p:nvSpPr>
        <p:spPr>
          <a:xfrm>
            <a:off x="4482466" y="0"/>
            <a:ext cx="4661535" cy="5143501"/>
          </a:xfrm>
          <a:custGeom>
            <a:avLst/>
            <a:gdLst>
              <a:gd name="connsiteX0" fmla="*/ 3831853 w 4661535"/>
              <a:gd name="connsiteY0" fmla="*/ 2840316 h 5143501"/>
              <a:gd name="connsiteX1" fmla="*/ 4617403 w 4661535"/>
              <a:gd name="connsiteY1" fmla="*/ 3364126 h 5143501"/>
              <a:gd name="connsiteX2" fmla="*/ 3430904 w 4661535"/>
              <a:gd name="connsiteY2" fmla="*/ 5143501 h 5143501"/>
              <a:gd name="connsiteX3" fmla="*/ 2296073 w 4661535"/>
              <a:gd name="connsiteY3" fmla="*/ 5143501 h 5143501"/>
              <a:gd name="connsiteX4" fmla="*/ 4455956 w 4661535"/>
              <a:gd name="connsiteY4" fmla="*/ 1 h 5143501"/>
              <a:gd name="connsiteX5" fmla="*/ 4661535 w 4661535"/>
              <a:gd name="connsiteY5" fmla="*/ 1 h 5143501"/>
              <a:gd name="connsiteX6" fmla="*/ 4661535 w 4661535"/>
              <a:gd name="connsiteY6" fmla="*/ 1395907 h 5143501"/>
              <a:gd name="connsiteX7" fmla="*/ 2957111 w 4661535"/>
              <a:gd name="connsiteY7" fmla="*/ 3952006 h 5143501"/>
              <a:gd name="connsiteX8" fmla="*/ 2170488 w 4661535"/>
              <a:gd name="connsiteY8" fmla="*/ 3427480 h 5143501"/>
              <a:gd name="connsiteX9" fmla="*/ 3206359 w 4661535"/>
              <a:gd name="connsiteY9" fmla="*/ 0 h 5143501"/>
              <a:gd name="connsiteX10" fmla="*/ 4342426 w 4661535"/>
              <a:gd name="connsiteY10" fmla="*/ 0 h 5143501"/>
              <a:gd name="connsiteX11" fmla="*/ 1508718 w 4661535"/>
              <a:gd name="connsiteY11" fmla="*/ 4249665 h 5143501"/>
              <a:gd name="connsiteX12" fmla="*/ 722313 w 4661535"/>
              <a:gd name="connsiteY12" fmla="*/ 3725285 h 5143501"/>
              <a:gd name="connsiteX13" fmla="*/ 1943147 w 4661535"/>
              <a:gd name="connsiteY13" fmla="*/ 0 h 5143501"/>
              <a:gd name="connsiteX14" fmla="*/ 3079527 w 4661535"/>
              <a:gd name="connsiteY14" fmla="*/ 0 h 5143501"/>
              <a:gd name="connsiteX15" fmla="*/ 1057552 w 4661535"/>
              <a:gd name="connsiteY15" fmla="*/ 3032323 h 5143501"/>
              <a:gd name="connsiteX16" fmla="*/ 270930 w 4661535"/>
              <a:gd name="connsiteY16" fmla="*/ 2507798 h 5143501"/>
              <a:gd name="connsiteX17" fmla="*/ 684988 w 4661535"/>
              <a:gd name="connsiteY17" fmla="*/ 0 h 5143501"/>
              <a:gd name="connsiteX18" fmla="*/ 1819818 w 4661535"/>
              <a:gd name="connsiteY18" fmla="*/ 0 h 5143501"/>
              <a:gd name="connsiteX19" fmla="*/ 785551 w 4661535"/>
              <a:gd name="connsiteY19" fmla="*/ 1551075 h 5143501"/>
              <a:gd name="connsiteX20" fmla="*/ 0 w 4661535"/>
              <a:gd name="connsiteY20" fmla="*/ 1027264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61535" h="5143501">
                <a:moveTo>
                  <a:pt x="3831853" y="2840316"/>
                </a:moveTo>
                <a:lnTo>
                  <a:pt x="4617403" y="3364126"/>
                </a:lnTo>
                <a:lnTo>
                  <a:pt x="3430904" y="5143501"/>
                </a:lnTo>
                <a:lnTo>
                  <a:pt x="2296073" y="5143501"/>
                </a:lnTo>
                <a:close/>
                <a:moveTo>
                  <a:pt x="4455956" y="1"/>
                </a:moveTo>
                <a:lnTo>
                  <a:pt x="4661535" y="1"/>
                </a:lnTo>
                <a:lnTo>
                  <a:pt x="4661535" y="1395907"/>
                </a:lnTo>
                <a:lnTo>
                  <a:pt x="2957111" y="3952006"/>
                </a:lnTo>
                <a:lnTo>
                  <a:pt x="2170488" y="3427480"/>
                </a:lnTo>
                <a:close/>
                <a:moveTo>
                  <a:pt x="3206359" y="0"/>
                </a:moveTo>
                <a:lnTo>
                  <a:pt x="4342426" y="0"/>
                </a:lnTo>
                <a:lnTo>
                  <a:pt x="1508718" y="4249665"/>
                </a:lnTo>
                <a:lnTo>
                  <a:pt x="722313" y="3725285"/>
                </a:lnTo>
                <a:close/>
                <a:moveTo>
                  <a:pt x="1943147" y="0"/>
                </a:moveTo>
                <a:lnTo>
                  <a:pt x="3079527" y="0"/>
                </a:lnTo>
                <a:lnTo>
                  <a:pt x="1057552" y="3032323"/>
                </a:lnTo>
                <a:lnTo>
                  <a:pt x="270930" y="2507798"/>
                </a:lnTo>
                <a:close/>
                <a:moveTo>
                  <a:pt x="684988" y="0"/>
                </a:moveTo>
                <a:lnTo>
                  <a:pt x="1819818" y="0"/>
                </a:lnTo>
                <a:lnTo>
                  <a:pt x="785551" y="1551075"/>
                </a:lnTo>
                <a:lnTo>
                  <a:pt x="0" y="1027264"/>
                </a:lnTo>
                <a:close/>
              </a:path>
            </a:pathLst>
          </a:custGeom>
          <a:solidFill>
            <a:schemeClr val="accent1">
              <a:lumMod val="40000"/>
              <a:lumOff val="60000"/>
            </a:schemeClr>
          </a:solidFill>
        </p:spPr>
        <p:txBody>
          <a:bodyPr wrap="square" anchor="ctr">
            <a:noAutofit/>
          </a:bodyPr>
          <a:lstStyle>
            <a:lvl1pPr algn="ctr">
              <a:defRPr>
                <a:solidFill>
                  <a:srgbClr val="FF0000"/>
                </a:solidFill>
              </a:defRPr>
            </a:lvl1pPr>
          </a:lstStyle>
          <a:p>
            <a:r>
              <a:rPr lang="en-ZA" dirty="0"/>
              <a:t>Click to add picture</a:t>
            </a:r>
          </a:p>
        </p:txBody>
      </p:sp>
      <p:sp>
        <p:nvSpPr>
          <p:cNvPr id="8" name="Slide Number Placeholder 13"/>
          <p:cNvSpPr>
            <a:spLocks noGrp="1"/>
          </p:cNvSpPr>
          <p:nvPr>
            <p:ph type="sldNum" sz="quarter" idx="4"/>
          </p:nvPr>
        </p:nvSpPr>
        <p:spPr>
          <a:xfrm>
            <a:off x="8758718" y="4899133"/>
            <a:ext cx="385282" cy="244366"/>
          </a:xfrm>
          <a:prstGeom prst="rect">
            <a:avLst/>
          </a:prstGeom>
        </p:spPr>
        <p:txBody>
          <a:bodyPr vert="horz" lIns="91440" tIns="45720" rIns="91440" bIns="45720" rtlCol="0" anchor="ctr"/>
          <a:lstStyle>
            <a:lvl1pPr algn="ctr">
              <a:defRPr sz="1000">
                <a:solidFill>
                  <a:schemeClr val="tx1">
                    <a:tint val="75000"/>
                  </a:schemeClr>
                </a:solidFill>
              </a:defRPr>
            </a:lvl1pPr>
          </a:lstStyle>
          <a:p>
            <a:fld id="{403A41B6-9076-4E38-A382-47993ADED408}" type="slidenum">
              <a:rPr lang="en-ZA" smtClean="0"/>
              <a:pPr/>
              <a:t>‹#›</a:t>
            </a:fld>
            <a:endParaRPr lang="en-ZA" dirty="0"/>
          </a:p>
        </p:txBody>
      </p:sp>
      <p:pic>
        <p:nvPicPr>
          <p:cNvPr id="4" name="Picture 3">
            <a:extLst>
              <a:ext uri="{FF2B5EF4-FFF2-40B4-BE49-F238E27FC236}">
                <a16:creationId xmlns:a16="http://schemas.microsoft.com/office/drawing/2014/main" id="{8AE38160-8C7E-3CE0-F8FA-48D4B67C1EC2}"/>
              </a:ext>
            </a:extLst>
          </p:cNvPr>
          <p:cNvPicPr>
            <a:picLocks noGrp="1" noRot="1" noChangeAspect="1" noMove="1" noResize="1" noEditPoints="1" noAdjustHandles="1" noChangeArrowheads="1" noChangeShapeType="1" noCrop="1"/>
          </p:cNvPicPr>
          <p:nvPr userDrawn="1"/>
        </p:nvPicPr>
        <p:blipFill>
          <a:blip r:embed="rId3"/>
          <a:srcRect/>
          <a:stretch/>
        </p:blipFill>
        <p:spPr>
          <a:xfrm>
            <a:off x="4734370" y="58352"/>
            <a:ext cx="285599" cy="38079"/>
          </a:xfrm>
          <a:prstGeom prst="rect">
            <a:avLst/>
          </a:prstGeom>
        </p:spPr>
      </p:pic>
    </p:spTree>
    <p:extLst>
      <p:ext uri="{BB962C8B-B14F-4D97-AF65-F5344CB8AC3E}">
        <p14:creationId xmlns:p14="http://schemas.microsoft.com/office/powerpoint/2010/main" val="3534491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Red Title Vert Rect Pics">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2B50234A-B560-8E7D-BB1D-841EFB1B5D8C}"/>
              </a:ext>
            </a:extLst>
          </p:cNvPr>
          <p:cNvSpPr/>
          <p:nvPr userDrawn="1"/>
        </p:nvSpPr>
        <p:spPr>
          <a:xfrm>
            <a:off x="1165898" y="-44414"/>
            <a:ext cx="8107531" cy="5200729"/>
          </a:xfrm>
          <a:custGeom>
            <a:avLst/>
            <a:gdLst>
              <a:gd name="connsiteX0" fmla="*/ 0 w 8107531"/>
              <a:gd name="connsiteY0" fmla="*/ 0 h 5200729"/>
              <a:gd name="connsiteX1" fmla="*/ 8107531 w 8107531"/>
              <a:gd name="connsiteY1" fmla="*/ 0 h 5200729"/>
              <a:gd name="connsiteX2" fmla="*/ 8104476 w 8107531"/>
              <a:gd name="connsiteY2" fmla="*/ 5200729 h 5200729"/>
              <a:gd name="connsiteX3" fmla="*/ 7098533 w 8107531"/>
              <a:gd name="connsiteY3" fmla="*/ 5200729 h 5200729"/>
              <a:gd name="connsiteX4" fmla="*/ 0 w 8107531"/>
              <a:gd name="connsiteY4" fmla="*/ 0 h 520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7531" h="5200729">
                <a:moveTo>
                  <a:pt x="0" y="0"/>
                </a:moveTo>
                <a:lnTo>
                  <a:pt x="8107531" y="0"/>
                </a:lnTo>
                <a:lnTo>
                  <a:pt x="8104476" y="5200729"/>
                </a:lnTo>
                <a:lnTo>
                  <a:pt x="7098533" y="5200729"/>
                </a:lnTo>
                <a:lnTo>
                  <a:pt x="0" y="0"/>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14" name="Picture Placeholder 13"/>
          <p:cNvSpPr>
            <a:spLocks noGrp="1"/>
          </p:cNvSpPr>
          <p:nvPr>
            <p:ph type="pic" sz="quarter" idx="12"/>
          </p:nvPr>
        </p:nvSpPr>
        <p:spPr>
          <a:xfrm>
            <a:off x="2935969" y="-324184"/>
            <a:ext cx="6245229" cy="4904882"/>
          </a:xfrm>
          <a:custGeom>
            <a:avLst/>
            <a:gdLst>
              <a:gd name="connsiteX0" fmla="*/ 4244073 w 6245229"/>
              <a:gd name="connsiteY0" fmla="*/ 261225 h 4904882"/>
              <a:gd name="connsiteX1" fmla="*/ 5188248 w 6245229"/>
              <a:gd name="connsiteY1" fmla="*/ 261225 h 4904882"/>
              <a:gd name="connsiteX2" fmla="*/ 5178199 w 6245229"/>
              <a:gd name="connsiteY2" fmla="*/ 4904882 h 4904882"/>
              <a:gd name="connsiteX3" fmla="*/ 4244073 w 6245229"/>
              <a:gd name="connsiteY3" fmla="*/ 4261788 h 4904882"/>
              <a:gd name="connsiteX4" fmla="*/ 3193228 w 6245229"/>
              <a:gd name="connsiteY4" fmla="*/ 252852 h 4904882"/>
              <a:gd name="connsiteX5" fmla="*/ 4127354 w 6245229"/>
              <a:gd name="connsiteY5" fmla="*/ 262900 h 4904882"/>
              <a:gd name="connsiteX6" fmla="*/ 4117305 w 6245229"/>
              <a:gd name="connsiteY6" fmla="*/ 4112737 h 4904882"/>
              <a:gd name="connsiteX7" fmla="*/ 3183179 w 6245229"/>
              <a:gd name="connsiteY7" fmla="*/ 3469643 h 4904882"/>
              <a:gd name="connsiteX8" fmla="*/ 3193228 w 6245229"/>
              <a:gd name="connsiteY8" fmla="*/ 252852 h 4904882"/>
              <a:gd name="connsiteX9" fmla="*/ 2128273 w 6245229"/>
              <a:gd name="connsiteY9" fmla="*/ 152368 h 4904882"/>
              <a:gd name="connsiteX10" fmla="*/ 3062399 w 6245229"/>
              <a:gd name="connsiteY10" fmla="*/ 182513 h 4904882"/>
              <a:gd name="connsiteX11" fmla="*/ 3062399 w 6245229"/>
              <a:gd name="connsiteY11" fmla="*/ 3339014 h 4904882"/>
              <a:gd name="connsiteX12" fmla="*/ 2128273 w 6245229"/>
              <a:gd name="connsiteY12" fmla="*/ 2695920 h 4904882"/>
              <a:gd name="connsiteX13" fmla="*/ 2017542 w 6245229"/>
              <a:gd name="connsiteY13" fmla="*/ 129938 h 4904882"/>
              <a:gd name="connsiteX14" fmla="*/ 2007493 w 6245229"/>
              <a:gd name="connsiteY14" fmla="*/ 2583054 h 4904882"/>
              <a:gd name="connsiteX15" fmla="*/ 1073367 w 6245229"/>
              <a:gd name="connsiteY15" fmla="*/ 1939960 h 4904882"/>
              <a:gd name="connsiteX16" fmla="*/ 1093463 w 6245229"/>
              <a:gd name="connsiteY16" fmla="*/ 139986 h 4904882"/>
              <a:gd name="connsiteX17" fmla="*/ 0 w 6245229"/>
              <a:gd name="connsiteY17" fmla="*/ 105895 h 4904882"/>
              <a:gd name="connsiteX18" fmla="*/ 944176 w 6245229"/>
              <a:gd name="connsiteY18" fmla="*/ 136040 h 4904882"/>
              <a:gd name="connsiteX19" fmla="*/ 954223 w 6245229"/>
              <a:gd name="connsiteY19" fmla="*/ 1835529 h 4904882"/>
              <a:gd name="connsiteX20" fmla="*/ 20097 w 6245229"/>
              <a:gd name="connsiteY20" fmla="*/ 1192435 h 4904882"/>
              <a:gd name="connsiteX21" fmla="*/ 5299765 w 6245229"/>
              <a:gd name="connsiteY21" fmla="*/ 0 h 4904882"/>
              <a:gd name="connsiteX22" fmla="*/ 6245229 w 6245229"/>
              <a:gd name="connsiteY22" fmla="*/ 0 h 4904882"/>
              <a:gd name="connsiteX23" fmla="*/ 6245229 w 6245229"/>
              <a:gd name="connsiteY23" fmla="*/ 3520545 h 4904882"/>
              <a:gd name="connsiteX24" fmla="*/ 5289717 w 6245229"/>
              <a:gd name="connsiteY24" fmla="*/ 4264123 h 4904882"/>
              <a:gd name="connsiteX25" fmla="*/ 5299765 w 6245229"/>
              <a:gd name="connsiteY25" fmla="*/ 0 h 490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45229" h="4904882">
                <a:moveTo>
                  <a:pt x="4244073" y="261225"/>
                </a:moveTo>
                <a:lnTo>
                  <a:pt x="5188248" y="261225"/>
                </a:lnTo>
                <a:cubicBezTo>
                  <a:pt x="5184898" y="1809111"/>
                  <a:pt x="5181549" y="3356996"/>
                  <a:pt x="5178199" y="4904882"/>
                </a:cubicBezTo>
                <a:lnTo>
                  <a:pt x="4244073" y="4261788"/>
                </a:lnTo>
                <a:close/>
                <a:moveTo>
                  <a:pt x="3193228" y="252852"/>
                </a:moveTo>
                <a:lnTo>
                  <a:pt x="4127354" y="262900"/>
                </a:lnTo>
                <a:cubicBezTo>
                  <a:pt x="4124004" y="1810786"/>
                  <a:pt x="4120655" y="2564851"/>
                  <a:pt x="4117305" y="4112737"/>
                </a:cubicBezTo>
                <a:lnTo>
                  <a:pt x="3183179" y="3469643"/>
                </a:lnTo>
                <a:cubicBezTo>
                  <a:pt x="3186529" y="2397379"/>
                  <a:pt x="3189878" y="1325116"/>
                  <a:pt x="3193228" y="252852"/>
                </a:cubicBezTo>
                <a:close/>
                <a:moveTo>
                  <a:pt x="2128273" y="152368"/>
                </a:moveTo>
                <a:lnTo>
                  <a:pt x="3062399" y="182513"/>
                </a:lnTo>
                <a:cubicBezTo>
                  <a:pt x="3059049" y="1730399"/>
                  <a:pt x="3065749" y="1791128"/>
                  <a:pt x="3062399" y="3339014"/>
                </a:cubicBezTo>
                <a:lnTo>
                  <a:pt x="2128273" y="2695920"/>
                </a:lnTo>
                <a:close/>
                <a:moveTo>
                  <a:pt x="2017542" y="129938"/>
                </a:moveTo>
                <a:cubicBezTo>
                  <a:pt x="2014192" y="1677824"/>
                  <a:pt x="2010843" y="1035168"/>
                  <a:pt x="2007493" y="2583054"/>
                </a:cubicBezTo>
                <a:lnTo>
                  <a:pt x="1073367" y="1939960"/>
                </a:lnTo>
                <a:lnTo>
                  <a:pt x="1093463" y="139986"/>
                </a:lnTo>
                <a:close/>
                <a:moveTo>
                  <a:pt x="0" y="105895"/>
                </a:moveTo>
                <a:lnTo>
                  <a:pt x="944176" y="136040"/>
                </a:lnTo>
                <a:cubicBezTo>
                  <a:pt x="940826" y="1683926"/>
                  <a:pt x="957573" y="287643"/>
                  <a:pt x="954223" y="1835529"/>
                </a:cubicBezTo>
                <a:lnTo>
                  <a:pt x="20097" y="1192435"/>
                </a:lnTo>
                <a:close/>
                <a:moveTo>
                  <a:pt x="5299765" y="0"/>
                </a:moveTo>
                <a:lnTo>
                  <a:pt x="6245229" y="0"/>
                </a:lnTo>
                <a:lnTo>
                  <a:pt x="6245229" y="3520545"/>
                </a:lnTo>
                <a:lnTo>
                  <a:pt x="5289717" y="4264123"/>
                </a:lnTo>
                <a:cubicBezTo>
                  <a:pt x="5293066" y="2842749"/>
                  <a:pt x="5296416" y="1421374"/>
                  <a:pt x="5299765" y="0"/>
                </a:cubicBezTo>
                <a:close/>
              </a:path>
            </a:pathLst>
          </a:custGeom>
          <a:solidFill>
            <a:schemeClr val="accent3">
              <a:lumMod val="20000"/>
              <a:lumOff val="80000"/>
            </a:schemeClr>
          </a:solidFill>
        </p:spPr>
        <p:txBody>
          <a:bodyPr wrap="square" anchor="ctr">
            <a:noAutofit/>
          </a:bodyPr>
          <a:lstStyle>
            <a:lvl1pPr algn="ctr">
              <a:defRPr>
                <a:solidFill>
                  <a:srgbClr val="FF0000"/>
                </a:solidFill>
              </a:defRPr>
            </a:lvl1pPr>
          </a:lstStyle>
          <a:p>
            <a:r>
              <a:rPr lang="en-US"/>
              <a:t>Click icon to add picture</a:t>
            </a:r>
            <a:endParaRPr lang="en-ZA" dirty="0"/>
          </a:p>
        </p:txBody>
      </p:sp>
      <p:sp>
        <p:nvSpPr>
          <p:cNvPr id="16" name="Google Shape;355;p27"/>
          <p:cNvSpPr txBox="1">
            <a:spLocks noGrp="1"/>
          </p:cNvSpPr>
          <p:nvPr>
            <p:ph type="title" hasCustomPrompt="1"/>
          </p:nvPr>
        </p:nvSpPr>
        <p:spPr>
          <a:xfrm>
            <a:off x="341740" y="2016492"/>
            <a:ext cx="5502968" cy="2532184"/>
          </a:xfrm>
          <a:custGeom>
            <a:avLst/>
            <a:gdLst>
              <a:gd name="connsiteX0" fmla="*/ 0 w 2850204"/>
              <a:gd name="connsiteY0" fmla="*/ 0 h 3898759"/>
              <a:gd name="connsiteX1" fmla="*/ 2850204 w 2850204"/>
              <a:gd name="connsiteY1" fmla="*/ 0 h 3898759"/>
              <a:gd name="connsiteX2" fmla="*/ 2850204 w 2850204"/>
              <a:gd name="connsiteY2" fmla="*/ 3898759 h 3898759"/>
              <a:gd name="connsiteX3" fmla="*/ 0 w 2850204"/>
              <a:gd name="connsiteY3" fmla="*/ 3898759 h 3898759"/>
              <a:gd name="connsiteX4" fmla="*/ 0 w 2850204"/>
              <a:gd name="connsiteY4" fmla="*/ 0 h 3898759"/>
              <a:gd name="connsiteX0" fmla="*/ 0 w 5121132"/>
              <a:gd name="connsiteY0" fmla="*/ 0 h 3898759"/>
              <a:gd name="connsiteX1" fmla="*/ 5121132 w 5121132"/>
              <a:gd name="connsiteY1" fmla="*/ 10048 h 3898759"/>
              <a:gd name="connsiteX2" fmla="*/ 2850204 w 5121132"/>
              <a:gd name="connsiteY2" fmla="*/ 3898759 h 3898759"/>
              <a:gd name="connsiteX3" fmla="*/ 0 w 5121132"/>
              <a:gd name="connsiteY3" fmla="*/ 3898759 h 3898759"/>
              <a:gd name="connsiteX4" fmla="*/ 0 w 5121132"/>
              <a:gd name="connsiteY4" fmla="*/ 0 h 3898759"/>
              <a:gd name="connsiteX0" fmla="*/ 0 w 5121132"/>
              <a:gd name="connsiteY0" fmla="*/ 0 h 3898759"/>
              <a:gd name="connsiteX1" fmla="*/ 5121132 w 5121132"/>
              <a:gd name="connsiteY1" fmla="*/ 10048 h 3898759"/>
              <a:gd name="connsiteX2" fmla="*/ 2478415 w 5121132"/>
              <a:gd name="connsiteY2" fmla="*/ 3888710 h 3898759"/>
              <a:gd name="connsiteX3" fmla="*/ 0 w 5121132"/>
              <a:gd name="connsiteY3" fmla="*/ 3898759 h 3898759"/>
              <a:gd name="connsiteX4" fmla="*/ 0 w 5121132"/>
              <a:gd name="connsiteY4" fmla="*/ 0 h 3898759"/>
              <a:gd name="connsiteX0" fmla="*/ 0 w 7412155"/>
              <a:gd name="connsiteY0" fmla="*/ 0 h 3908807"/>
              <a:gd name="connsiteX1" fmla="*/ 5121132 w 7412155"/>
              <a:gd name="connsiteY1" fmla="*/ 10048 h 3908807"/>
              <a:gd name="connsiteX2" fmla="*/ 7412155 w 7412155"/>
              <a:gd name="connsiteY2" fmla="*/ 3908807 h 3908807"/>
              <a:gd name="connsiteX3" fmla="*/ 0 w 7412155"/>
              <a:gd name="connsiteY3" fmla="*/ 3898759 h 3908807"/>
              <a:gd name="connsiteX4" fmla="*/ 0 w 7412155"/>
              <a:gd name="connsiteY4" fmla="*/ 0 h 3908807"/>
              <a:gd name="connsiteX0" fmla="*/ 0 w 7412155"/>
              <a:gd name="connsiteY0" fmla="*/ 1 h 3908808"/>
              <a:gd name="connsiteX1" fmla="*/ 2036288 w 7412155"/>
              <a:gd name="connsiteY1" fmla="*/ 0 h 3908808"/>
              <a:gd name="connsiteX2" fmla="*/ 7412155 w 7412155"/>
              <a:gd name="connsiteY2" fmla="*/ 3908808 h 3908808"/>
              <a:gd name="connsiteX3" fmla="*/ 0 w 7412155"/>
              <a:gd name="connsiteY3" fmla="*/ 3898760 h 3908808"/>
              <a:gd name="connsiteX4" fmla="*/ 0 w 7412155"/>
              <a:gd name="connsiteY4" fmla="*/ 1 h 3908808"/>
              <a:gd name="connsiteX0" fmla="*/ 0 w 7412155"/>
              <a:gd name="connsiteY0" fmla="*/ 1 h 3908808"/>
              <a:gd name="connsiteX1" fmla="*/ 2036288 w 7412155"/>
              <a:gd name="connsiteY1" fmla="*/ 0 h 3908808"/>
              <a:gd name="connsiteX2" fmla="*/ 7412155 w 7412155"/>
              <a:gd name="connsiteY2" fmla="*/ 3908808 h 3908808"/>
              <a:gd name="connsiteX3" fmla="*/ 0 w 7412155"/>
              <a:gd name="connsiteY3" fmla="*/ 2512087 h 3908808"/>
              <a:gd name="connsiteX4" fmla="*/ 0 w 7412155"/>
              <a:gd name="connsiteY4" fmla="*/ 1 h 3908808"/>
              <a:gd name="connsiteX0" fmla="*/ 0 w 5502968"/>
              <a:gd name="connsiteY0" fmla="*/ 1 h 2532184"/>
              <a:gd name="connsiteX1" fmla="*/ 2036288 w 5502968"/>
              <a:gd name="connsiteY1" fmla="*/ 0 h 2532184"/>
              <a:gd name="connsiteX2" fmla="*/ 5502968 w 5502968"/>
              <a:gd name="connsiteY2" fmla="*/ 2532184 h 2532184"/>
              <a:gd name="connsiteX3" fmla="*/ 0 w 5502968"/>
              <a:gd name="connsiteY3" fmla="*/ 2512087 h 2532184"/>
              <a:gd name="connsiteX4" fmla="*/ 0 w 5502968"/>
              <a:gd name="connsiteY4" fmla="*/ 1 h 253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2968" h="2532184">
                <a:moveTo>
                  <a:pt x="0" y="1"/>
                </a:moveTo>
                <a:lnTo>
                  <a:pt x="2036288" y="0"/>
                </a:lnTo>
                <a:lnTo>
                  <a:pt x="5502968" y="2532184"/>
                </a:lnTo>
                <a:lnTo>
                  <a:pt x="0" y="2512087"/>
                </a:lnTo>
                <a:lnTo>
                  <a:pt x="0" y="1"/>
                </a:lnTo>
                <a:close/>
              </a:path>
            </a:pathLst>
          </a:custGeom>
        </p:spPr>
        <p:txBody>
          <a:bodyPr spcFirstLastPara="1" wrap="square" lIns="91425" tIns="91425" rIns="91425" bIns="91425" anchor="t" anchorCtr="0">
            <a:noAutofit/>
          </a:bodyPr>
          <a:lstStyle>
            <a:lvl1pPr lvl="0" algn="l" rtl="0">
              <a:spcBef>
                <a:spcPts val="0"/>
              </a:spcBef>
              <a:spcAft>
                <a:spcPts val="0"/>
              </a:spcAft>
              <a:buSzPts val="2400"/>
              <a:buFont typeface="Arial"/>
              <a:buNone/>
              <a:defRPr sz="2400" b="1">
                <a:solidFill>
                  <a:srgbClr val="C00000"/>
                </a:solidFill>
                <a:latin typeface="Arial Nova Light" panose="020B0304020202020204" pitchFamily="34" charset="0"/>
                <a:ea typeface="Arial Nova Light" panose="020B0304020202020204" pitchFamily="34" charset="0"/>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dirty="0"/>
              <a:t>Enter Title here</a:t>
            </a:r>
            <a:endParaRPr dirty="0"/>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5733" y="214412"/>
            <a:ext cx="857197" cy="857197"/>
          </a:xfrm>
          <a:prstGeom prst="rect">
            <a:avLst/>
          </a:prstGeom>
        </p:spPr>
      </p:pic>
      <p:pic>
        <p:nvPicPr>
          <p:cNvPr id="2" name="Picture 1">
            <a:extLst>
              <a:ext uri="{FF2B5EF4-FFF2-40B4-BE49-F238E27FC236}">
                <a16:creationId xmlns:a16="http://schemas.microsoft.com/office/drawing/2014/main" id="{3469F14C-9601-102E-0DA7-99D4C99E2497}"/>
              </a:ext>
            </a:extLst>
          </p:cNvPr>
          <p:cNvPicPr>
            <a:picLocks noGrp="1" noRot="1" noChangeAspect="1" noMove="1" noResize="1" noEditPoints="1" noAdjustHandles="1" noChangeArrowheads="1" noChangeShapeType="1" noCrop="1"/>
          </p:cNvPicPr>
          <p:nvPr userDrawn="1"/>
        </p:nvPicPr>
        <p:blipFill>
          <a:blip r:embed="rId3">
            <a:alphaModFix amt="70000"/>
          </a:blip>
          <a:srcRect/>
          <a:stretch/>
        </p:blipFill>
        <p:spPr>
          <a:xfrm>
            <a:off x="7692503" y="5033331"/>
            <a:ext cx="285599" cy="38079"/>
          </a:xfrm>
          <a:prstGeom prst="rect">
            <a:avLst/>
          </a:prstGeom>
        </p:spPr>
      </p:pic>
      <p:sp>
        <p:nvSpPr>
          <p:cNvPr id="15" name="Slide Number Placeholder 13">
            <a:extLst>
              <a:ext uri="{FF2B5EF4-FFF2-40B4-BE49-F238E27FC236}">
                <a16:creationId xmlns:a16="http://schemas.microsoft.com/office/drawing/2014/main" id="{217F8F6C-600C-1E87-72F1-1A6C0BB7CED4}"/>
              </a:ext>
            </a:extLst>
          </p:cNvPr>
          <p:cNvSpPr>
            <a:spLocks noGrp="1"/>
          </p:cNvSpPr>
          <p:nvPr>
            <p:ph type="sldNum" sz="quarter" idx="4"/>
          </p:nvPr>
        </p:nvSpPr>
        <p:spPr>
          <a:xfrm>
            <a:off x="8888147" y="4868847"/>
            <a:ext cx="385282" cy="244366"/>
          </a:xfrm>
          <a:prstGeom prst="rect">
            <a:avLst/>
          </a:prstGeom>
        </p:spPr>
        <p:txBody>
          <a:bodyPr vert="horz" lIns="91440" tIns="45720" rIns="91440" bIns="45720" rtlCol="0" anchor="ctr"/>
          <a:lstStyle>
            <a:lvl1pPr algn="ctr">
              <a:defRPr sz="1000">
                <a:solidFill>
                  <a:schemeClr val="accent2">
                    <a:lumMod val="50000"/>
                  </a:schemeClr>
                </a:solidFill>
              </a:defRPr>
            </a:lvl1pPr>
          </a:lstStyle>
          <a:p>
            <a:fld id="{403A41B6-9076-4E38-A382-47993ADED408}" type="slidenum">
              <a:rPr lang="en-ZA" smtClean="0"/>
              <a:pPr/>
              <a:t>‹#›</a:t>
            </a:fld>
            <a:endParaRPr lang="en-ZA" dirty="0"/>
          </a:p>
        </p:txBody>
      </p:sp>
    </p:spTree>
    <p:extLst>
      <p:ext uri="{BB962C8B-B14F-4D97-AF65-F5344CB8AC3E}">
        <p14:creationId xmlns:p14="http://schemas.microsoft.com/office/powerpoint/2010/main" val="1575159146"/>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Shape 350"/>
        <p:cNvGrpSpPr/>
        <p:nvPr/>
      </p:nvGrpSpPr>
      <p:grpSpPr>
        <a:xfrm>
          <a:off x="0" y="0"/>
          <a:ext cx="0" cy="0"/>
          <a:chOff x="0" y="0"/>
          <a:chExt cx="0" cy="0"/>
        </a:xfrm>
      </p:grpSpPr>
      <p:sp>
        <p:nvSpPr>
          <p:cNvPr id="2" name="Date Placeholder 1"/>
          <p:cNvSpPr>
            <a:spLocks noGrp="1"/>
          </p:cNvSpPr>
          <p:nvPr>
            <p:ph type="dt" sz="half" idx="2"/>
          </p:nvPr>
        </p:nvSpPr>
        <p:spPr>
          <a:xfrm>
            <a:off x="0" y="5052371"/>
            <a:ext cx="549667" cy="91129"/>
          </a:xfrm>
          <a:prstGeom prst="rect">
            <a:avLst/>
          </a:prstGeom>
        </p:spPr>
        <p:txBody>
          <a:bodyPr vert="horz" lIns="91440" tIns="45720" rIns="91440" bIns="45720" rtlCol="0" anchor="ctr"/>
          <a:lstStyle>
            <a:lvl1pPr algn="l">
              <a:defRPr sz="500">
                <a:solidFill>
                  <a:schemeClr val="tx1">
                    <a:tint val="75000"/>
                  </a:schemeClr>
                </a:solidFill>
              </a:defRPr>
            </a:lvl1pPr>
          </a:lstStyle>
          <a:p>
            <a:fld id="{8C89122E-9768-4C9A-9064-4B454B57F6B4}" type="datetime1">
              <a:rPr lang="en-ZA" smtClean="0"/>
              <a:t>2025-09-19</a:t>
            </a:fld>
            <a:endParaRPr lang="en-ZA" dirty="0"/>
          </a:p>
        </p:txBody>
      </p:sp>
      <p:sp>
        <p:nvSpPr>
          <p:cNvPr id="11" name="Rectangle 10"/>
          <p:cNvSpPr/>
          <p:nvPr/>
        </p:nvSpPr>
        <p:spPr>
          <a:xfrm>
            <a:off x="0" y="414294"/>
            <a:ext cx="511728" cy="89328"/>
          </a:xfrm>
          <a:prstGeom prst="rect">
            <a:avLst/>
          </a:prstGeom>
          <a:gradFill flip="none" rotWithShape="1">
            <a:gsLst>
              <a:gs pos="98387">
                <a:srgbClr val="FF0000"/>
              </a:gs>
              <a:gs pos="2688">
                <a:srgbClr val="FF0000"/>
              </a:gs>
              <a:gs pos="37000">
                <a:srgbClr val="C00000"/>
              </a:gs>
              <a:gs pos="71000">
                <a:srgbClr val="8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Rectangle 2">
            <a:extLst>
              <a:ext uri="{FF2B5EF4-FFF2-40B4-BE49-F238E27FC236}">
                <a16:creationId xmlns:a16="http://schemas.microsoft.com/office/drawing/2014/main" id="{A761A6D7-DF8A-292A-AD0E-CDA1077041EA}"/>
              </a:ext>
            </a:extLst>
          </p:cNvPr>
          <p:cNvSpPr/>
          <p:nvPr userDrawn="1"/>
        </p:nvSpPr>
        <p:spPr>
          <a:xfrm>
            <a:off x="0" y="414294"/>
            <a:ext cx="511728" cy="89328"/>
          </a:xfrm>
          <a:prstGeom prst="rect">
            <a:avLst/>
          </a:prstGeom>
          <a:gradFill flip="none" rotWithShape="1">
            <a:gsLst>
              <a:gs pos="98387">
                <a:srgbClr val="FF0000"/>
              </a:gs>
              <a:gs pos="2688">
                <a:srgbClr val="FF0000"/>
              </a:gs>
              <a:gs pos="37000">
                <a:srgbClr val="C00000"/>
              </a:gs>
              <a:gs pos="71000">
                <a:srgbClr val="8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881739708"/>
      </p:ext>
    </p:extLst>
  </p:cSld>
  <p:clrMap bg1="lt1" tx1="dk1" bg2="lt2" tx2="dk2" accent1="accent1" accent2="accent2" accent3="accent3" accent4="accent4" accent5="accent5" accent6="accent6" hlink="hlink" folHlink="folHlink"/>
  <p:sldLayoutIdLst>
    <p:sldLayoutId id="2147483774" r:id="rId1"/>
    <p:sldLayoutId id="2147483749" r:id="rId2"/>
    <p:sldLayoutId id="2147483750" r:id="rId3"/>
    <p:sldLayoutId id="2147483836" r:id="rId4"/>
    <p:sldLayoutId id="2147483753" r:id="rId5"/>
    <p:sldLayoutId id="2147483752" r:id="rId6"/>
    <p:sldLayoutId id="2147483722" r:id="rId7"/>
    <p:sldLayoutId id="2147483721" r:id="rId8"/>
    <p:sldLayoutId id="2147483757" r:id="rId9"/>
    <p:sldLayoutId id="2147483838" r:id="rId10"/>
    <p:sldLayoutId id="2147483839" r:id="rId11"/>
    <p:sldLayoutId id="2147483840" r:id="rId12"/>
    <p:sldLayoutId id="2147483842" r:id="rId13"/>
    <p:sldLayoutId id="2147483843" r:id="rId14"/>
    <p:sldLayoutId id="2147483844" r:id="rId15"/>
    <p:sldLayoutId id="2147483758" r:id="rId16"/>
    <p:sldLayoutId id="2147483682" r:id="rId17"/>
    <p:sldLayoutId id="2147483689" r:id="rId18"/>
    <p:sldLayoutId id="2147483760" r:id="rId19"/>
    <p:sldLayoutId id="2147483763" r:id="rId20"/>
    <p:sldLayoutId id="2147483765" r:id="rId21"/>
    <p:sldLayoutId id="2147483841" r:id="rId22"/>
    <p:sldLayoutId id="2147483761" r:id="rId23"/>
    <p:sldLayoutId id="2147483833" r:id="rId24"/>
    <p:sldLayoutId id="2147483832" r:id="rId25"/>
    <p:sldLayoutId id="2147483834" r:id="rId26"/>
    <p:sldLayoutId id="2147483835" r:id="rId27"/>
    <p:sldLayoutId id="2147483704" r:id="rId28"/>
    <p:sldLayoutId id="2147483712" r:id="rId29"/>
    <p:sldLayoutId id="2147483711" r:id="rId30"/>
    <p:sldLayoutId id="2147483710" r:id="rId31"/>
    <p:sldLayoutId id="2147483740" r:id="rId32"/>
    <p:sldLayoutId id="2147483831" r:id="rId33"/>
    <p:sldLayoutId id="2147483734" r:id="rId34"/>
    <p:sldLayoutId id="2147483735" r:id="rId35"/>
    <p:sldLayoutId id="2147483728" r:id="rId36"/>
    <p:sldLayoutId id="2147483729" r:id="rId37"/>
    <p:sldLayoutId id="2147483730" r:id="rId38"/>
    <p:sldLayoutId id="2147483782" r:id="rId39"/>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00" b="0" i="0" u="none" strike="noStrike" cap="none">
          <a:solidFill>
            <a:schemeClr val="accent6"/>
          </a:solidFill>
          <a:latin typeface="Arial Nova Light" panose="020B0304020202020204" pitchFamily="34" charset="0"/>
          <a:ea typeface="Arial Nova Light" panose="020B0304020202020204" pitchFamily="34"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00" b="0" i="0" u="none" strike="noStrike" cap="none" baseline="0">
          <a:solidFill>
            <a:schemeClr val="accent6"/>
          </a:solidFill>
          <a:latin typeface="Arial Nova Light" panose="020B0304020202020204" pitchFamily="34" charset="0"/>
          <a:ea typeface="Arial Nova Light" panose="020B0304020202020204" pitchFamily="34" charset="0"/>
          <a:cs typeface="Arial"/>
          <a:sym typeface="Arial"/>
        </a:defRPr>
      </a:lvl1pPr>
      <a:lvl2pPr marL="285750" marR="0" lvl="1" indent="-285750" algn="l" rtl="0" eaLnBrk="1" hangingPunct="1">
        <a:lnSpc>
          <a:spcPct val="100000"/>
        </a:lnSpc>
        <a:spcBef>
          <a:spcPts val="0"/>
        </a:spcBef>
        <a:spcAft>
          <a:spcPts val="0"/>
        </a:spcAft>
        <a:buClr>
          <a:srgbClr val="000000"/>
        </a:buClr>
        <a:buFont typeface="Arial" panose="020B0604020202020204" pitchFamily="34" charset="0"/>
        <a:buChar char="•"/>
        <a:defRPr sz="1800" b="0" i="0" u="none" strike="noStrike" cap="none">
          <a:solidFill>
            <a:schemeClr val="accent6"/>
          </a:solidFill>
          <a:latin typeface="Arial Nova Light" panose="020B0304020202020204" pitchFamily="34" charset="0"/>
          <a:ea typeface="Arial Nova Light" panose="020B0304020202020204" pitchFamily="34" charset="0"/>
          <a:cs typeface="Arial"/>
          <a:sym typeface="Arial"/>
        </a:defRPr>
      </a:lvl2pPr>
      <a:lvl3pPr marL="285750" marR="0" lvl="2" indent="-285750" algn="l" rtl="0" eaLnBrk="1" hangingPunct="1">
        <a:lnSpc>
          <a:spcPct val="100000"/>
        </a:lnSpc>
        <a:spcBef>
          <a:spcPts val="0"/>
        </a:spcBef>
        <a:spcAft>
          <a:spcPts val="0"/>
        </a:spcAft>
        <a:buClr>
          <a:srgbClr val="000000"/>
        </a:buClr>
        <a:buFont typeface="Courier New" panose="02070309020205020404" pitchFamily="49" charset="0"/>
        <a:buChar char="o"/>
        <a:defRPr sz="1600" b="0" i="0" u="none" strike="noStrike" cap="none">
          <a:solidFill>
            <a:schemeClr val="accent6"/>
          </a:solidFill>
          <a:latin typeface="Arial Nova Light" panose="020B0304020202020204" pitchFamily="34" charset="0"/>
          <a:ea typeface="Arial Nova Light" panose="020B0304020202020204" pitchFamily="34" charset="0"/>
          <a:cs typeface="Arial"/>
          <a:sym typeface="Arial"/>
        </a:defRPr>
      </a:lvl3pPr>
      <a:lvl4pPr marL="285750" marR="0" lvl="3" indent="-285750" algn="l" rtl="0" eaLnBrk="1" hangingPunct="1">
        <a:lnSpc>
          <a:spcPct val="100000"/>
        </a:lnSpc>
        <a:spcBef>
          <a:spcPts val="0"/>
        </a:spcBef>
        <a:spcAft>
          <a:spcPts val="0"/>
        </a:spcAft>
        <a:buClr>
          <a:srgbClr val="000000"/>
        </a:buClr>
        <a:buFont typeface="Century Gothic" panose="020B0502020202020204" pitchFamily="34" charset="0"/>
        <a:buChar char="-"/>
        <a:defRPr sz="1400" b="0" i="0" u="none" strike="noStrike" cap="none">
          <a:solidFill>
            <a:schemeClr val="accent6"/>
          </a:solidFill>
          <a:latin typeface="Arial Nova Light" panose="020B0304020202020204" pitchFamily="34" charset="0"/>
          <a:ea typeface="Arial Nova Light" panose="020B0304020202020204" pitchFamily="34" charset="0"/>
          <a:cs typeface="Arial"/>
          <a:sym typeface="Arial"/>
        </a:defRPr>
      </a:lvl4pPr>
      <a:lvl5pPr marL="285750" marR="0" lvl="4" indent="-285750" algn="l" rtl="0" eaLnBrk="1" hangingPunct="1">
        <a:lnSpc>
          <a:spcPct val="100000"/>
        </a:lnSpc>
        <a:spcBef>
          <a:spcPts val="0"/>
        </a:spcBef>
        <a:spcAft>
          <a:spcPts val="0"/>
        </a:spcAft>
        <a:buClr>
          <a:srgbClr val="000000"/>
        </a:buClr>
        <a:buFontTx/>
        <a:buBlip>
          <a:blip r:embed="rId41"/>
        </a:buBlip>
        <a:defRPr sz="1200" b="0" i="0" u="none" strike="noStrike" cap="none">
          <a:solidFill>
            <a:schemeClr val="accent6"/>
          </a:solidFill>
          <a:latin typeface="Arial Nova Light" panose="020B0304020202020204" pitchFamily="34" charset="0"/>
          <a:ea typeface="Arial Nova Light" panose="020B0304020202020204" pitchFamily="34" charset="0"/>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emf"/><Relationship Id="rId2" Type="http://schemas.openxmlformats.org/officeDocument/2006/relationships/image" Target="../media/image29.png"/><Relationship Id="rId1" Type="http://schemas.openxmlformats.org/officeDocument/2006/relationships/slideLayout" Target="../slideLayouts/slideLayout2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2.xml"/><Relationship Id="rId5" Type="http://schemas.openxmlformats.org/officeDocument/2006/relationships/image" Target="../media/image2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2.xml"/><Relationship Id="rId5" Type="http://schemas.openxmlformats.org/officeDocument/2006/relationships/image" Target="../media/image28.jp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DF60F73-C05C-B5A2-5910-53E108AC9EB5}"/>
              </a:ext>
            </a:extLst>
          </p:cNvPr>
          <p:cNvSpPr>
            <a:spLocks noGrp="1"/>
          </p:cNvSpPr>
          <p:nvPr>
            <p:ph type="body" sz="quarter" idx="4294967295"/>
          </p:nvPr>
        </p:nvSpPr>
        <p:spPr>
          <a:xfrm>
            <a:off x="360073" y="3367088"/>
            <a:ext cx="8396287" cy="690562"/>
          </a:xfrm>
          <a:prstGeom prst="rect">
            <a:avLst/>
          </a:prstGeom>
        </p:spPr>
        <p:txBody>
          <a:bodyPr/>
          <a:lstStyle/>
          <a:p>
            <a:pPr algn="ctr"/>
            <a:r>
              <a:rPr lang="en-US" sz="2400" b="1" kern="1200" dirty="0">
                <a:solidFill>
                  <a:prstClr val="white"/>
                </a:solidFill>
                <a:latin typeface="Arial" panose="020B0604020202020204"/>
                <a:ea typeface="+mj-ea"/>
                <a:cs typeface="+mj-cs"/>
              </a:rPr>
              <a:t>ASPASA PRESENTATION: SMALL SCALE MINING</a:t>
            </a:r>
            <a:r>
              <a:rPr lang="en-US" sz="2400" kern="1200" dirty="0">
                <a:solidFill>
                  <a:prstClr val="white"/>
                </a:solidFill>
                <a:latin typeface="Arial" panose="020B0604020202020204"/>
                <a:ea typeface="+mj-ea"/>
                <a:cs typeface="+mj-cs"/>
              </a:rPr>
              <a:t> </a:t>
            </a:r>
            <a:endParaRPr lang="en-US" sz="2400" dirty="0">
              <a:solidFill>
                <a:schemeClr val="bg1"/>
              </a:solidFill>
            </a:endParaRPr>
          </a:p>
          <a:p>
            <a:endParaRPr lang="en-ZA" dirty="0"/>
          </a:p>
        </p:txBody>
      </p:sp>
      <p:sp>
        <p:nvSpPr>
          <p:cNvPr id="5" name="Text Placeholder 4">
            <a:extLst>
              <a:ext uri="{FF2B5EF4-FFF2-40B4-BE49-F238E27FC236}">
                <a16:creationId xmlns:a16="http://schemas.microsoft.com/office/drawing/2014/main" id="{057BBA48-82FA-93FE-EB6B-6D5F232D2317}"/>
              </a:ext>
            </a:extLst>
          </p:cNvPr>
          <p:cNvSpPr>
            <a:spLocks noGrp="1"/>
          </p:cNvSpPr>
          <p:nvPr>
            <p:ph type="body" sz="quarter" idx="11"/>
          </p:nvPr>
        </p:nvSpPr>
        <p:spPr/>
        <p:txBody>
          <a:bodyPr/>
          <a:lstStyle/>
          <a:p>
            <a:r>
              <a:rPr lang="en-US" b="1" dirty="0"/>
              <a:t>ANDRÉ VAN NIEKERK</a:t>
            </a:r>
            <a:endParaRPr lang="en-ZA" b="1" dirty="0"/>
          </a:p>
        </p:txBody>
      </p:sp>
      <p:sp>
        <p:nvSpPr>
          <p:cNvPr id="11" name="Text Placeholder 10">
            <a:extLst>
              <a:ext uri="{FF2B5EF4-FFF2-40B4-BE49-F238E27FC236}">
                <a16:creationId xmlns:a16="http://schemas.microsoft.com/office/drawing/2014/main" id="{20AFC5D1-E8FB-90AE-57A4-EFF7BD7EF9B7}"/>
              </a:ext>
            </a:extLst>
          </p:cNvPr>
          <p:cNvSpPr>
            <a:spLocks noGrp="1"/>
          </p:cNvSpPr>
          <p:nvPr>
            <p:ph type="body" sz="quarter" idx="13"/>
          </p:nvPr>
        </p:nvSpPr>
        <p:spPr/>
        <p:txBody>
          <a:bodyPr/>
          <a:lstStyle/>
          <a:p>
            <a:r>
              <a:rPr lang="en-US" dirty="0"/>
              <a:t>19 SEPTEMBER 2025</a:t>
            </a:r>
            <a:endParaRPr lang="en-ZA" dirty="0"/>
          </a:p>
        </p:txBody>
      </p:sp>
    </p:spTree>
    <p:extLst>
      <p:ext uri="{BB962C8B-B14F-4D97-AF65-F5344CB8AC3E}">
        <p14:creationId xmlns:p14="http://schemas.microsoft.com/office/powerpoint/2010/main" val="2810169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C32E00-4A9F-9EEF-EAA7-10FE40BB3AEA}"/>
              </a:ext>
            </a:extLst>
          </p:cNvPr>
          <p:cNvSpPr>
            <a:spLocks noGrp="1"/>
          </p:cNvSpPr>
          <p:nvPr>
            <p:ph type="title"/>
          </p:nvPr>
        </p:nvSpPr>
        <p:spPr/>
        <p:txBody>
          <a:bodyPr/>
          <a:lstStyle/>
          <a:p>
            <a:pPr algn="ctr"/>
            <a:r>
              <a:rPr lang="en-US" b="1" dirty="0"/>
              <a:t>PROGRAMME: BEADS &amp; CRAFT PRODUCTION</a:t>
            </a:r>
            <a:endParaRPr lang="en-ZA" b="1" dirty="0"/>
          </a:p>
        </p:txBody>
      </p:sp>
      <p:sp>
        <p:nvSpPr>
          <p:cNvPr id="3" name="Slide Number Placeholder 2">
            <a:extLst>
              <a:ext uri="{FF2B5EF4-FFF2-40B4-BE49-F238E27FC236}">
                <a16:creationId xmlns:a16="http://schemas.microsoft.com/office/drawing/2014/main" id="{972FD479-86B6-454A-9FC5-B2D11F638240}"/>
              </a:ext>
            </a:extLst>
          </p:cNvPr>
          <p:cNvSpPr>
            <a:spLocks noGrp="1"/>
          </p:cNvSpPr>
          <p:nvPr>
            <p:ph type="sldNum" sz="quarter" idx="4"/>
          </p:nvPr>
        </p:nvSpPr>
        <p:spPr/>
        <p:txBody>
          <a:bodyPr/>
          <a:lstStyle/>
          <a:p>
            <a:fld id="{403A41B6-9076-4E38-A382-47993ADED408}" type="slidenum">
              <a:rPr lang="en-ZA" smtClean="0"/>
              <a:pPr/>
              <a:t>10</a:t>
            </a:fld>
            <a:endParaRPr lang="en-ZA" dirty="0"/>
          </a:p>
        </p:txBody>
      </p:sp>
      <p:pic>
        <p:nvPicPr>
          <p:cNvPr id="13"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b="64804"/>
          <a:stretch/>
        </p:blipFill>
        <p:spPr bwMode="auto">
          <a:xfrm>
            <a:off x="5626532" y="561684"/>
            <a:ext cx="2927890" cy="2264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6601" t="16400" b="42649"/>
          <a:stretch/>
        </p:blipFill>
        <p:spPr>
          <a:xfrm>
            <a:off x="3114386" y="2962744"/>
            <a:ext cx="2453446" cy="1981045"/>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02093" y="457853"/>
            <a:ext cx="2278028" cy="2453445"/>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18096" r="10046"/>
          <a:stretch/>
        </p:blipFill>
        <p:spPr>
          <a:xfrm>
            <a:off x="332936" y="545556"/>
            <a:ext cx="2722751" cy="2278033"/>
          </a:xfrm>
          <a:prstGeom prst="rect">
            <a:avLst/>
          </a:prstGeom>
        </p:spPr>
      </p:pic>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t="19444" b="14872"/>
          <a:stretch/>
        </p:blipFill>
        <p:spPr>
          <a:xfrm>
            <a:off x="5626532" y="2984361"/>
            <a:ext cx="2927890" cy="1959428"/>
          </a:xfrm>
          <a:prstGeom prst="rect">
            <a:avLst/>
          </a:prstGeom>
        </p:spPr>
      </p:pic>
      <p:pic>
        <p:nvPicPr>
          <p:cNvPr id="22" name="Picture 21"/>
          <p:cNvPicPr>
            <a:picLocks noChangeAspect="1"/>
          </p:cNvPicPr>
          <p:nvPr/>
        </p:nvPicPr>
        <p:blipFill rotWithShape="1">
          <a:blip r:embed="rId7">
            <a:lum bright="-20000"/>
          </a:blip>
          <a:srcRect t="1757" r="28851" b="2644"/>
          <a:stretch/>
        </p:blipFill>
        <p:spPr>
          <a:xfrm>
            <a:off x="332935" y="2962744"/>
            <a:ext cx="2722751" cy="1981045"/>
          </a:xfrm>
          <a:prstGeom prst="rect">
            <a:avLst/>
          </a:prstGeom>
        </p:spPr>
      </p:pic>
    </p:spTree>
    <p:extLst>
      <p:ext uri="{BB962C8B-B14F-4D97-AF65-F5344CB8AC3E}">
        <p14:creationId xmlns:p14="http://schemas.microsoft.com/office/powerpoint/2010/main" val="1421480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C32E00-4A9F-9EEF-EAA7-10FE40BB3AEA}"/>
              </a:ext>
            </a:extLst>
          </p:cNvPr>
          <p:cNvSpPr>
            <a:spLocks noGrp="1"/>
          </p:cNvSpPr>
          <p:nvPr>
            <p:ph type="title"/>
          </p:nvPr>
        </p:nvSpPr>
        <p:spPr/>
        <p:txBody>
          <a:bodyPr/>
          <a:lstStyle/>
          <a:p>
            <a:pPr algn="ctr"/>
            <a:r>
              <a:rPr lang="en-US" b="1" dirty="0"/>
              <a:t>PROGRAMME: CERAMICS</a:t>
            </a:r>
            <a:endParaRPr lang="en-ZA" b="1" dirty="0"/>
          </a:p>
        </p:txBody>
      </p:sp>
      <p:sp>
        <p:nvSpPr>
          <p:cNvPr id="3" name="Slide Number Placeholder 2">
            <a:extLst>
              <a:ext uri="{FF2B5EF4-FFF2-40B4-BE49-F238E27FC236}">
                <a16:creationId xmlns:a16="http://schemas.microsoft.com/office/drawing/2014/main" id="{972FD479-86B6-454A-9FC5-B2D11F638240}"/>
              </a:ext>
            </a:extLst>
          </p:cNvPr>
          <p:cNvSpPr>
            <a:spLocks noGrp="1"/>
          </p:cNvSpPr>
          <p:nvPr>
            <p:ph type="sldNum" sz="quarter" idx="4"/>
          </p:nvPr>
        </p:nvSpPr>
        <p:spPr/>
        <p:txBody>
          <a:bodyPr/>
          <a:lstStyle/>
          <a:p>
            <a:fld id="{403A41B6-9076-4E38-A382-47993ADED408}" type="slidenum">
              <a:rPr lang="en-ZA" smtClean="0"/>
              <a:pPr/>
              <a:t>11</a:t>
            </a:fld>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8721" r="12353"/>
          <a:stretch/>
        </p:blipFill>
        <p:spPr>
          <a:xfrm>
            <a:off x="258214" y="2961767"/>
            <a:ext cx="2557964" cy="1951877"/>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921" y="542356"/>
            <a:ext cx="3223438" cy="2422132"/>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2943" y="1071134"/>
            <a:ext cx="1918212" cy="3570882"/>
          </a:xfrm>
          <a:prstGeom prst="rect">
            <a:avLst/>
          </a:prstGeom>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17331" r="17677"/>
          <a:stretch/>
        </p:blipFill>
        <p:spPr>
          <a:xfrm>
            <a:off x="258214" y="511592"/>
            <a:ext cx="2557964" cy="2344983"/>
          </a:xfrm>
          <a:prstGeom prst="rect">
            <a:avLst/>
          </a:prstGeom>
        </p:spPr>
      </p:pic>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t="10851"/>
          <a:stretch/>
        </p:blipFill>
        <p:spPr bwMode="auto">
          <a:xfrm>
            <a:off x="5727921" y="3100443"/>
            <a:ext cx="3223438" cy="181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258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C32E00-4A9F-9EEF-EAA7-10FE40BB3AEA}"/>
              </a:ext>
            </a:extLst>
          </p:cNvPr>
          <p:cNvSpPr>
            <a:spLocks noGrp="1"/>
          </p:cNvSpPr>
          <p:nvPr>
            <p:ph type="title"/>
          </p:nvPr>
        </p:nvSpPr>
        <p:spPr/>
        <p:txBody>
          <a:bodyPr/>
          <a:lstStyle/>
          <a:p>
            <a:pPr algn="ctr"/>
            <a:r>
              <a:rPr lang="en-US" b="1" dirty="0"/>
              <a:t>PROGRAMME: SMALL SCALE MINING TRAINING</a:t>
            </a:r>
            <a:endParaRPr lang="en-ZA" b="1" dirty="0"/>
          </a:p>
        </p:txBody>
      </p:sp>
      <p:sp>
        <p:nvSpPr>
          <p:cNvPr id="3" name="Slide Number Placeholder 2">
            <a:extLst>
              <a:ext uri="{FF2B5EF4-FFF2-40B4-BE49-F238E27FC236}">
                <a16:creationId xmlns:a16="http://schemas.microsoft.com/office/drawing/2014/main" id="{972FD479-86B6-454A-9FC5-B2D11F638240}"/>
              </a:ext>
            </a:extLst>
          </p:cNvPr>
          <p:cNvSpPr>
            <a:spLocks noGrp="1"/>
          </p:cNvSpPr>
          <p:nvPr>
            <p:ph type="sldNum" sz="quarter" idx="4"/>
          </p:nvPr>
        </p:nvSpPr>
        <p:spPr/>
        <p:txBody>
          <a:bodyPr/>
          <a:lstStyle/>
          <a:p>
            <a:fld id="{403A41B6-9076-4E38-A382-47993ADED408}" type="slidenum">
              <a:rPr lang="en-ZA" smtClean="0"/>
              <a:pPr/>
              <a:t>12</a:t>
            </a:fld>
            <a:endParaRPr lang="en-ZA"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754"/>
            <a:ext cx="4461468" cy="459084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1468" y="572754"/>
            <a:ext cx="4592097" cy="4570745"/>
          </a:xfrm>
          <a:prstGeom prst="rect">
            <a:avLst/>
          </a:prstGeom>
        </p:spPr>
      </p:pic>
    </p:spTree>
    <p:extLst>
      <p:ext uri="{BB962C8B-B14F-4D97-AF65-F5344CB8AC3E}">
        <p14:creationId xmlns:p14="http://schemas.microsoft.com/office/powerpoint/2010/main" val="2303907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4264" y="281354"/>
            <a:ext cx="5566787" cy="707886"/>
          </a:xfrm>
          <a:prstGeom prst="rect">
            <a:avLst/>
          </a:prstGeom>
          <a:noFill/>
        </p:spPr>
        <p:txBody>
          <a:bodyPr wrap="square" rtlCol="0">
            <a:spAutoFit/>
          </a:bodyPr>
          <a:lstStyle/>
          <a:p>
            <a:r>
              <a:rPr lang="en-US" sz="4000" dirty="0">
                <a:solidFill>
                  <a:schemeClr val="bg1"/>
                </a:solidFill>
              </a:rPr>
              <a:t>THANK YOU</a:t>
            </a:r>
            <a:endParaRPr lang="en-ZA" sz="4000" dirty="0">
              <a:solidFill>
                <a:schemeClr val="bg1"/>
              </a:solidFill>
            </a:endParaRPr>
          </a:p>
        </p:txBody>
      </p:sp>
    </p:spTree>
    <p:extLst>
      <p:ext uri="{BB962C8B-B14F-4D97-AF65-F5344CB8AC3E}">
        <p14:creationId xmlns:p14="http://schemas.microsoft.com/office/powerpoint/2010/main" val="7909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43D4EC-B3A4-4382-9AEA-9F7C03691DA7}"/>
              </a:ext>
            </a:extLst>
          </p:cNvPr>
          <p:cNvSpPr>
            <a:spLocks noGrp="1"/>
          </p:cNvSpPr>
          <p:nvPr>
            <p:ph type="title"/>
          </p:nvPr>
        </p:nvSpPr>
        <p:spPr/>
        <p:txBody>
          <a:bodyPr/>
          <a:lstStyle/>
          <a:p>
            <a:pPr algn="ctr"/>
            <a:r>
              <a:rPr lang="en-US" sz="2000" b="1" dirty="0"/>
              <a:t>PRESENTATION LAYOUT</a:t>
            </a:r>
            <a:endParaRPr lang="en-ZA" sz="2000" b="1" dirty="0"/>
          </a:p>
        </p:txBody>
      </p:sp>
      <p:sp>
        <p:nvSpPr>
          <p:cNvPr id="4" name="Slide Number Placeholder 3">
            <a:extLst>
              <a:ext uri="{FF2B5EF4-FFF2-40B4-BE49-F238E27FC236}">
                <a16:creationId xmlns:a16="http://schemas.microsoft.com/office/drawing/2014/main" id="{DBE0C3AF-4730-FF8D-F41F-E9A579A54B02}"/>
              </a:ext>
            </a:extLst>
          </p:cNvPr>
          <p:cNvSpPr>
            <a:spLocks noGrp="1"/>
          </p:cNvSpPr>
          <p:nvPr>
            <p:ph type="sldNum" sz="quarter" idx="4"/>
          </p:nvPr>
        </p:nvSpPr>
        <p:spPr/>
        <p:txBody>
          <a:bodyPr/>
          <a:lstStyle/>
          <a:p>
            <a:fld id="{403A41B6-9076-4E38-A382-47993ADED408}" type="slidenum">
              <a:rPr lang="en-ZA" smtClean="0"/>
              <a:pPr/>
              <a:t>2</a:t>
            </a:fld>
            <a:endParaRPr lang="en-ZA" dirty="0"/>
          </a:p>
        </p:txBody>
      </p:sp>
      <p:sp>
        <p:nvSpPr>
          <p:cNvPr id="6" name="Text Placeholder 5">
            <a:extLst>
              <a:ext uri="{FF2B5EF4-FFF2-40B4-BE49-F238E27FC236}">
                <a16:creationId xmlns:a16="http://schemas.microsoft.com/office/drawing/2014/main" id="{B7BAE6A1-3A73-105A-A2DF-9E18069E2A0F}"/>
              </a:ext>
            </a:extLst>
          </p:cNvPr>
          <p:cNvSpPr>
            <a:spLocks noGrp="1"/>
          </p:cNvSpPr>
          <p:nvPr>
            <p:ph type="body" sz="quarter" idx="10"/>
          </p:nvPr>
        </p:nvSpPr>
        <p:spPr/>
        <p:txBody>
          <a:bodyPr/>
          <a:lstStyle/>
          <a:p>
            <a:pPr marL="285739" lvl="0" indent="-285739" algn="just">
              <a:lnSpc>
                <a:spcPct val="150000"/>
              </a:lnSpc>
              <a:spcBef>
                <a:spcPts val="1000"/>
              </a:spcBef>
              <a:buClrTx/>
              <a:buFont typeface="Arial" panose="020B0604020202020204" pitchFamily="34" charset="0"/>
              <a:buChar char="•"/>
            </a:pPr>
            <a:r>
              <a:rPr lang="en-GB" sz="2800" kern="1200" dirty="0">
                <a:latin typeface="Arial" panose="020B0604020202020204" pitchFamily="34" charset="0"/>
                <a:ea typeface="+mn-ea"/>
                <a:cs typeface="Arial" panose="020B0604020202020204" pitchFamily="34" charset="0"/>
              </a:rPr>
              <a:t>Introduction to Mintek</a:t>
            </a:r>
          </a:p>
          <a:p>
            <a:pPr marL="285739" lvl="0" indent="-285739" algn="just">
              <a:lnSpc>
                <a:spcPct val="150000"/>
              </a:lnSpc>
              <a:spcBef>
                <a:spcPts val="1000"/>
              </a:spcBef>
              <a:buClrTx/>
              <a:buFont typeface="Arial" panose="020B0604020202020204" pitchFamily="34" charset="0"/>
              <a:buChar char="•"/>
            </a:pPr>
            <a:r>
              <a:rPr lang="en-GB" sz="2800" kern="1200" dirty="0">
                <a:latin typeface="Arial" panose="020B0604020202020204" pitchFamily="34" charset="0"/>
                <a:ea typeface="+mn-ea"/>
                <a:cs typeface="Arial" panose="020B0604020202020204" pitchFamily="34" charset="0"/>
              </a:rPr>
              <a:t>Divisional Overview: MME</a:t>
            </a:r>
          </a:p>
          <a:p>
            <a:pPr marL="285739" lvl="0" indent="-285739" algn="just">
              <a:lnSpc>
                <a:spcPct val="150000"/>
              </a:lnSpc>
              <a:spcBef>
                <a:spcPts val="1000"/>
              </a:spcBef>
              <a:buClrTx/>
              <a:buFont typeface="Arial" panose="020B0604020202020204" pitchFamily="34" charset="0"/>
              <a:buChar char="•"/>
            </a:pPr>
            <a:r>
              <a:rPr lang="en-GB" sz="2800" kern="1200" dirty="0">
                <a:latin typeface="Arial" panose="020B0604020202020204" pitchFamily="34" charset="0"/>
                <a:ea typeface="+mn-ea"/>
                <a:cs typeface="Arial" panose="020B0604020202020204" pitchFamily="34" charset="0"/>
              </a:rPr>
              <a:t>Areas of Capacity </a:t>
            </a:r>
          </a:p>
          <a:p>
            <a:pPr marL="285739" lvl="0" indent="-285739" algn="just">
              <a:lnSpc>
                <a:spcPct val="150000"/>
              </a:lnSpc>
              <a:spcBef>
                <a:spcPts val="1000"/>
              </a:spcBef>
              <a:buClrTx/>
              <a:buFont typeface="Arial" panose="020B0604020202020204" pitchFamily="34" charset="0"/>
              <a:buChar char="•"/>
            </a:pPr>
            <a:r>
              <a:rPr lang="en-US" sz="3200" kern="1200" dirty="0">
                <a:latin typeface="Arial" panose="020B0604020202020204"/>
                <a:ea typeface="+mn-ea"/>
                <a:cs typeface="+mn-cs"/>
              </a:rPr>
              <a:t>Questions</a:t>
            </a:r>
          </a:p>
        </p:txBody>
      </p:sp>
    </p:spTree>
    <p:extLst>
      <p:ext uri="{BB962C8B-B14F-4D97-AF65-F5344CB8AC3E}">
        <p14:creationId xmlns:p14="http://schemas.microsoft.com/office/powerpoint/2010/main" val="3058659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43D4EC-B3A4-4382-9AEA-9F7C03691DA7}"/>
              </a:ext>
            </a:extLst>
          </p:cNvPr>
          <p:cNvSpPr>
            <a:spLocks noGrp="1"/>
          </p:cNvSpPr>
          <p:nvPr>
            <p:ph type="title"/>
          </p:nvPr>
        </p:nvSpPr>
        <p:spPr/>
        <p:txBody>
          <a:bodyPr/>
          <a:lstStyle/>
          <a:p>
            <a:pPr algn="ctr"/>
            <a:r>
              <a:rPr lang="en-US" sz="2000" b="1" dirty="0"/>
              <a:t>INTRODUCTION TO MINTEK</a:t>
            </a:r>
            <a:endParaRPr lang="en-ZA" sz="2000" b="1" dirty="0"/>
          </a:p>
        </p:txBody>
      </p:sp>
      <p:sp>
        <p:nvSpPr>
          <p:cNvPr id="4" name="Slide Number Placeholder 3">
            <a:extLst>
              <a:ext uri="{FF2B5EF4-FFF2-40B4-BE49-F238E27FC236}">
                <a16:creationId xmlns:a16="http://schemas.microsoft.com/office/drawing/2014/main" id="{DBE0C3AF-4730-FF8D-F41F-E9A579A54B02}"/>
              </a:ext>
            </a:extLst>
          </p:cNvPr>
          <p:cNvSpPr>
            <a:spLocks noGrp="1"/>
          </p:cNvSpPr>
          <p:nvPr>
            <p:ph type="sldNum" sz="quarter" idx="4"/>
          </p:nvPr>
        </p:nvSpPr>
        <p:spPr/>
        <p:txBody>
          <a:bodyPr/>
          <a:lstStyle/>
          <a:p>
            <a:fld id="{403A41B6-9076-4E38-A382-47993ADED408}" type="slidenum">
              <a:rPr lang="en-ZA" smtClean="0"/>
              <a:pPr/>
              <a:t>3</a:t>
            </a:fld>
            <a:endParaRPr lang="en-ZA" dirty="0"/>
          </a:p>
        </p:txBody>
      </p:sp>
      <p:sp>
        <p:nvSpPr>
          <p:cNvPr id="6" name="Text Placeholder 5">
            <a:extLst>
              <a:ext uri="{FF2B5EF4-FFF2-40B4-BE49-F238E27FC236}">
                <a16:creationId xmlns:a16="http://schemas.microsoft.com/office/drawing/2014/main" id="{B7BAE6A1-3A73-105A-A2DF-9E18069E2A0F}"/>
              </a:ext>
            </a:extLst>
          </p:cNvPr>
          <p:cNvSpPr>
            <a:spLocks noGrp="1"/>
          </p:cNvSpPr>
          <p:nvPr>
            <p:ph type="body" sz="quarter" idx="10"/>
          </p:nvPr>
        </p:nvSpPr>
        <p:spPr/>
        <p:txBody>
          <a:bodyPr/>
          <a:lstStyle/>
          <a:p>
            <a:pPr marL="342900" indent="-342900" algn="just">
              <a:lnSpc>
                <a:spcPct val="150000"/>
              </a:lnSpc>
              <a:buClr>
                <a:schemeClr val="bg1"/>
              </a:buClr>
              <a:buFont typeface="Arial" panose="020B0604020202020204" pitchFamily="34" charset="0"/>
              <a:buChar char="•"/>
            </a:pPr>
            <a:r>
              <a:rPr lang="en-US" sz="2200" dirty="0">
                <a:latin typeface="Arial" panose="020B0604020202020204" pitchFamily="34" charset="0"/>
                <a:cs typeface="Arial" panose="020B0604020202020204" pitchFamily="34" charset="0"/>
              </a:rPr>
              <a:t>With a proud history extending as far back as 1934, MINTEK has become a leading provider of minerals processing and metallurgical engineering products and services to industries world-wide.</a:t>
            </a:r>
          </a:p>
          <a:p>
            <a:pPr marL="285739" indent="-285739" algn="just">
              <a:lnSpc>
                <a:spcPct val="150000"/>
              </a:lnSpc>
              <a:buClr>
                <a:schemeClr val="bg1"/>
              </a:buClr>
              <a:buFont typeface="Arial" panose="020B0604020202020204" pitchFamily="34" charset="0"/>
              <a:buChar char="•"/>
            </a:pPr>
            <a:r>
              <a:rPr lang="en-US" sz="2200" dirty="0">
                <a:latin typeface="Arial" panose="020B0604020202020204" pitchFamily="34" charset="0"/>
                <a:cs typeface="Arial" panose="020B0604020202020204" pitchFamily="34" charset="0"/>
              </a:rPr>
              <a:t>Our commitment to innovation and our world-class research and development expertise is supported by a physical infrastructure of modern laboratories, pilot plants and workshops. </a:t>
            </a:r>
            <a:endParaRPr lang="en-ZA" sz="2200" dirty="0"/>
          </a:p>
          <a:p>
            <a:pPr marL="285739" lvl="0" indent="-285739" algn="just">
              <a:lnSpc>
                <a:spcPct val="150000"/>
              </a:lnSpc>
              <a:spcBef>
                <a:spcPts val="1000"/>
              </a:spcBef>
              <a:buClrTx/>
              <a:buFont typeface="Arial" panose="020B0604020202020204" pitchFamily="34" charset="0"/>
              <a:buChar char="•"/>
            </a:pPr>
            <a:endParaRPr lang="en-US" sz="3200" kern="1200" dirty="0">
              <a:latin typeface="Arial" panose="020B0604020202020204"/>
              <a:ea typeface="+mn-ea"/>
              <a:cs typeface="+mn-cs"/>
            </a:endParaRPr>
          </a:p>
        </p:txBody>
      </p:sp>
    </p:spTree>
    <p:extLst>
      <p:ext uri="{BB962C8B-B14F-4D97-AF65-F5344CB8AC3E}">
        <p14:creationId xmlns:p14="http://schemas.microsoft.com/office/powerpoint/2010/main" val="3291115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43D4EC-B3A4-4382-9AEA-9F7C03691DA7}"/>
              </a:ext>
            </a:extLst>
          </p:cNvPr>
          <p:cNvSpPr>
            <a:spLocks noGrp="1"/>
          </p:cNvSpPr>
          <p:nvPr>
            <p:ph type="title"/>
          </p:nvPr>
        </p:nvSpPr>
        <p:spPr/>
        <p:txBody>
          <a:bodyPr/>
          <a:lstStyle/>
          <a:p>
            <a:pPr algn="ctr"/>
            <a:r>
              <a:rPr lang="en-US" sz="2000" b="1" dirty="0"/>
              <a:t>DIVISIONAL OVERVIEW: MINING &amp; MINERAL ECONOMICS (MME)</a:t>
            </a:r>
            <a:endParaRPr lang="en-ZA" sz="2000" b="1" dirty="0"/>
          </a:p>
        </p:txBody>
      </p:sp>
      <p:sp>
        <p:nvSpPr>
          <p:cNvPr id="4" name="Slide Number Placeholder 3">
            <a:extLst>
              <a:ext uri="{FF2B5EF4-FFF2-40B4-BE49-F238E27FC236}">
                <a16:creationId xmlns:a16="http://schemas.microsoft.com/office/drawing/2014/main" id="{DBE0C3AF-4730-FF8D-F41F-E9A579A54B02}"/>
              </a:ext>
            </a:extLst>
          </p:cNvPr>
          <p:cNvSpPr>
            <a:spLocks noGrp="1"/>
          </p:cNvSpPr>
          <p:nvPr>
            <p:ph type="sldNum" sz="quarter" idx="4"/>
          </p:nvPr>
        </p:nvSpPr>
        <p:spPr/>
        <p:txBody>
          <a:bodyPr/>
          <a:lstStyle/>
          <a:p>
            <a:fld id="{403A41B6-9076-4E38-A382-47993ADED408}" type="slidenum">
              <a:rPr lang="en-ZA" smtClean="0"/>
              <a:pPr/>
              <a:t>4</a:t>
            </a:fld>
            <a:endParaRPr lang="en-ZA" dirty="0"/>
          </a:p>
        </p:txBody>
      </p:sp>
      <p:sp>
        <p:nvSpPr>
          <p:cNvPr id="6" name="Text Placeholder 5">
            <a:extLst>
              <a:ext uri="{FF2B5EF4-FFF2-40B4-BE49-F238E27FC236}">
                <a16:creationId xmlns:a16="http://schemas.microsoft.com/office/drawing/2014/main" id="{B7BAE6A1-3A73-105A-A2DF-9E18069E2A0F}"/>
              </a:ext>
            </a:extLst>
          </p:cNvPr>
          <p:cNvSpPr>
            <a:spLocks noGrp="1"/>
          </p:cNvSpPr>
          <p:nvPr>
            <p:ph type="body" sz="quarter" idx="10"/>
          </p:nvPr>
        </p:nvSpPr>
        <p:spPr>
          <a:xfrm>
            <a:off x="215443" y="406401"/>
            <a:ext cx="8632825" cy="3812467"/>
          </a:xfrm>
        </p:spPr>
        <p:txBody>
          <a:bodyPr/>
          <a:lstStyle/>
          <a:p>
            <a:pPr marL="342900" indent="-342900" fontAlgn="base">
              <a:lnSpc>
                <a:spcPct val="150000"/>
              </a:lnSpc>
              <a:buClr>
                <a:schemeClr val="bg1"/>
              </a:buClr>
              <a:buFont typeface="Arial" panose="020B0604020202020204" pitchFamily="34" charset="0"/>
              <a:buChar char="•"/>
            </a:pPr>
            <a:r>
              <a:rPr lang="en-US" sz="2200" dirty="0">
                <a:latin typeface="Arial" panose="020B0604020202020204" pitchFamily="34" charset="0"/>
              </a:rPr>
              <a:t>MME provides in-depth, multi-disciplinary, strategic market insight and policy support to clients involved directly and indirectly in the minerals industry. </a:t>
            </a:r>
          </a:p>
          <a:p>
            <a:pPr marL="342900" indent="-342900" fontAlgn="base">
              <a:lnSpc>
                <a:spcPct val="150000"/>
              </a:lnSpc>
              <a:buClr>
                <a:schemeClr val="bg1"/>
              </a:buClr>
              <a:buFont typeface="Arial" panose="020B0604020202020204" pitchFamily="34" charset="0"/>
              <a:buChar char="•"/>
            </a:pPr>
            <a:r>
              <a:rPr lang="en-US" sz="2200" dirty="0">
                <a:latin typeface="Arial" panose="020B0604020202020204" pitchFamily="34" charset="0"/>
              </a:rPr>
              <a:t>Research areas are topical, integrated and focused around all parts of the mining and minerals value chain. MME is establishing competence in facilitating the rehabilitation of abandoned mines across South Africa.</a:t>
            </a:r>
          </a:p>
          <a:p>
            <a:pPr marL="285739" lvl="0" indent="-285739" algn="just">
              <a:lnSpc>
                <a:spcPct val="150000"/>
              </a:lnSpc>
              <a:spcBef>
                <a:spcPts val="1000"/>
              </a:spcBef>
              <a:buClrTx/>
              <a:buFont typeface="Arial" panose="020B0604020202020204" pitchFamily="34" charset="0"/>
              <a:buChar char="•"/>
            </a:pPr>
            <a:endParaRPr lang="en-US" sz="3200" kern="1200" dirty="0">
              <a:latin typeface="Arial" panose="020B0604020202020204"/>
              <a:ea typeface="+mn-ea"/>
              <a:cs typeface="+mn-cs"/>
            </a:endParaRPr>
          </a:p>
        </p:txBody>
      </p:sp>
    </p:spTree>
    <p:extLst>
      <p:ext uri="{BB962C8B-B14F-4D97-AF65-F5344CB8AC3E}">
        <p14:creationId xmlns:p14="http://schemas.microsoft.com/office/powerpoint/2010/main" val="2911531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43D4EC-B3A4-4382-9AEA-9F7C03691DA7}"/>
              </a:ext>
            </a:extLst>
          </p:cNvPr>
          <p:cNvSpPr>
            <a:spLocks noGrp="1"/>
          </p:cNvSpPr>
          <p:nvPr>
            <p:ph type="title"/>
          </p:nvPr>
        </p:nvSpPr>
        <p:spPr/>
        <p:txBody>
          <a:bodyPr/>
          <a:lstStyle/>
          <a:p>
            <a:pPr algn="ctr"/>
            <a:r>
              <a:rPr lang="en-US" sz="2000" b="1" dirty="0"/>
              <a:t>DIVISIONAL OVERVIEW: MME</a:t>
            </a:r>
            <a:endParaRPr lang="en-ZA" sz="2000" b="1" dirty="0"/>
          </a:p>
        </p:txBody>
      </p:sp>
      <p:sp>
        <p:nvSpPr>
          <p:cNvPr id="4" name="Slide Number Placeholder 3">
            <a:extLst>
              <a:ext uri="{FF2B5EF4-FFF2-40B4-BE49-F238E27FC236}">
                <a16:creationId xmlns:a16="http://schemas.microsoft.com/office/drawing/2014/main" id="{DBE0C3AF-4730-FF8D-F41F-E9A579A54B02}"/>
              </a:ext>
            </a:extLst>
          </p:cNvPr>
          <p:cNvSpPr>
            <a:spLocks noGrp="1"/>
          </p:cNvSpPr>
          <p:nvPr>
            <p:ph type="sldNum" sz="quarter" idx="4"/>
          </p:nvPr>
        </p:nvSpPr>
        <p:spPr/>
        <p:txBody>
          <a:bodyPr/>
          <a:lstStyle/>
          <a:p>
            <a:fld id="{403A41B6-9076-4E38-A382-47993ADED408}" type="slidenum">
              <a:rPr lang="en-ZA" smtClean="0"/>
              <a:pPr/>
              <a:t>5</a:t>
            </a:fld>
            <a:endParaRPr lang="en-ZA" dirty="0"/>
          </a:p>
        </p:txBody>
      </p:sp>
      <p:sp>
        <p:nvSpPr>
          <p:cNvPr id="6" name="Text Placeholder 5">
            <a:extLst>
              <a:ext uri="{FF2B5EF4-FFF2-40B4-BE49-F238E27FC236}">
                <a16:creationId xmlns:a16="http://schemas.microsoft.com/office/drawing/2014/main" id="{B7BAE6A1-3A73-105A-A2DF-9E18069E2A0F}"/>
              </a:ext>
            </a:extLst>
          </p:cNvPr>
          <p:cNvSpPr>
            <a:spLocks noGrp="1"/>
          </p:cNvSpPr>
          <p:nvPr>
            <p:ph type="body" sz="quarter" idx="10"/>
          </p:nvPr>
        </p:nvSpPr>
        <p:spPr/>
        <p:txBody>
          <a:bodyPr/>
          <a:lstStyle/>
          <a:p>
            <a:pPr marL="342900" indent="-342900" fontAlgn="base">
              <a:lnSpc>
                <a:spcPct val="150000"/>
              </a:lnSpc>
              <a:buClr>
                <a:schemeClr val="bg1"/>
              </a:buClr>
              <a:buFont typeface="Arial" panose="020B0604020202020204" pitchFamily="34" charset="0"/>
              <a:buChar char="•"/>
            </a:pPr>
            <a:r>
              <a:rPr lang="en-US" sz="2200" dirty="0"/>
              <a:t>Mintek supports the artisanal small-scale mining sector through research and development of new processes, processing technologies, and environmental management.  </a:t>
            </a:r>
          </a:p>
          <a:p>
            <a:pPr marL="342900" indent="-342900" fontAlgn="base">
              <a:lnSpc>
                <a:spcPct val="150000"/>
              </a:lnSpc>
              <a:buClr>
                <a:schemeClr val="bg1"/>
              </a:buClr>
              <a:buFont typeface="Arial" panose="020B0604020202020204" pitchFamily="34" charset="0"/>
              <a:buChar char="•"/>
            </a:pPr>
            <a:r>
              <a:rPr lang="en-US" sz="2200" dirty="0"/>
              <a:t>We also produce feasibility reports, develop and adapt technologies, and provide training to individuals who can subsequently participate in gainful employment through self-employment or absorption into an existing relevant business enterprise.</a:t>
            </a:r>
            <a:endParaRPr lang="en-US" sz="2200" kern="1200" dirty="0">
              <a:latin typeface="Arial" panose="020B0604020202020204"/>
              <a:ea typeface="+mn-ea"/>
              <a:cs typeface="+mn-cs"/>
            </a:endParaRPr>
          </a:p>
        </p:txBody>
      </p:sp>
    </p:spTree>
    <p:extLst>
      <p:ext uri="{BB962C8B-B14F-4D97-AF65-F5344CB8AC3E}">
        <p14:creationId xmlns:p14="http://schemas.microsoft.com/office/powerpoint/2010/main" val="3604939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43D4EC-B3A4-4382-9AEA-9F7C03691DA7}"/>
              </a:ext>
            </a:extLst>
          </p:cNvPr>
          <p:cNvSpPr>
            <a:spLocks noGrp="1"/>
          </p:cNvSpPr>
          <p:nvPr>
            <p:ph type="title"/>
          </p:nvPr>
        </p:nvSpPr>
        <p:spPr/>
        <p:txBody>
          <a:bodyPr/>
          <a:lstStyle/>
          <a:p>
            <a:pPr algn="ctr"/>
            <a:r>
              <a:rPr lang="en-US" sz="2000" b="1" dirty="0"/>
              <a:t>DIVISIONAL OVERVIEW: MME</a:t>
            </a:r>
            <a:endParaRPr lang="en-ZA" sz="2000" b="1" dirty="0"/>
          </a:p>
        </p:txBody>
      </p:sp>
      <p:sp>
        <p:nvSpPr>
          <p:cNvPr id="4" name="Slide Number Placeholder 3">
            <a:extLst>
              <a:ext uri="{FF2B5EF4-FFF2-40B4-BE49-F238E27FC236}">
                <a16:creationId xmlns:a16="http://schemas.microsoft.com/office/drawing/2014/main" id="{DBE0C3AF-4730-FF8D-F41F-E9A579A54B02}"/>
              </a:ext>
            </a:extLst>
          </p:cNvPr>
          <p:cNvSpPr>
            <a:spLocks noGrp="1"/>
          </p:cNvSpPr>
          <p:nvPr>
            <p:ph type="sldNum" sz="quarter" idx="4"/>
          </p:nvPr>
        </p:nvSpPr>
        <p:spPr/>
        <p:txBody>
          <a:bodyPr/>
          <a:lstStyle/>
          <a:p>
            <a:fld id="{403A41B6-9076-4E38-A382-47993ADED408}" type="slidenum">
              <a:rPr lang="en-ZA" smtClean="0"/>
              <a:pPr/>
              <a:t>6</a:t>
            </a:fld>
            <a:endParaRPr lang="en-ZA" dirty="0"/>
          </a:p>
        </p:txBody>
      </p:sp>
      <p:sp>
        <p:nvSpPr>
          <p:cNvPr id="6" name="Text Placeholder 5">
            <a:extLst>
              <a:ext uri="{FF2B5EF4-FFF2-40B4-BE49-F238E27FC236}">
                <a16:creationId xmlns:a16="http://schemas.microsoft.com/office/drawing/2014/main" id="{B7BAE6A1-3A73-105A-A2DF-9E18069E2A0F}"/>
              </a:ext>
            </a:extLst>
          </p:cNvPr>
          <p:cNvSpPr>
            <a:spLocks noGrp="1"/>
          </p:cNvSpPr>
          <p:nvPr>
            <p:ph type="body" sz="quarter" idx="10"/>
          </p:nvPr>
        </p:nvSpPr>
        <p:spPr/>
        <p:txBody>
          <a:bodyPr/>
          <a:lstStyle/>
          <a:p>
            <a:pPr algn="ctr">
              <a:defRPr/>
            </a:pPr>
            <a:r>
              <a:rPr lang="en-US" sz="2200" b="1" dirty="0"/>
              <a:t>STRATEGIC GOAL</a:t>
            </a:r>
            <a:r>
              <a:rPr lang="en-US" sz="2200" dirty="0"/>
              <a:t>:</a:t>
            </a:r>
          </a:p>
          <a:p>
            <a:pPr algn="ctr">
              <a:defRPr/>
            </a:pPr>
            <a:r>
              <a:rPr lang="en-ZA" sz="2200" dirty="0"/>
              <a:t>To promote the mineral-based economies of rural and marginalised communities, through technical assistance and skills development</a:t>
            </a:r>
            <a:r>
              <a:rPr lang="en-ZA" i="1" dirty="0"/>
              <a:t>.</a:t>
            </a:r>
          </a:p>
          <a:p>
            <a:pPr algn="ctr">
              <a:defRPr/>
            </a:pPr>
            <a:endParaRPr lang="en-US" dirty="0"/>
          </a:p>
          <a:p>
            <a:pPr algn="ctr">
              <a:defRPr/>
            </a:pPr>
            <a:r>
              <a:rPr lang="en-US" dirty="0"/>
              <a:t>NATIONAL DEVELOPMENT PLAN:</a:t>
            </a:r>
          </a:p>
          <a:p>
            <a:pPr algn="just">
              <a:lnSpc>
                <a:spcPct val="150000"/>
              </a:lnSpc>
            </a:pPr>
            <a:r>
              <a:rPr lang="en-US" sz="3200" dirty="0">
                <a:latin typeface="Arial" panose="020B0604020202020204" pitchFamily="34" charset="0"/>
                <a:cs typeface="Arial" panose="020B0604020202020204" pitchFamily="34" charset="0"/>
              </a:rPr>
              <a:t> </a:t>
            </a:r>
            <a:endParaRPr lang="en-ZA" sz="3200" dirty="0"/>
          </a:p>
          <a:p>
            <a:pPr marL="285739" lvl="0" indent="-285739" algn="just">
              <a:lnSpc>
                <a:spcPct val="150000"/>
              </a:lnSpc>
              <a:spcBef>
                <a:spcPts val="1000"/>
              </a:spcBef>
              <a:buClrTx/>
              <a:buFont typeface="Arial" panose="020B0604020202020204" pitchFamily="34" charset="0"/>
              <a:buChar char="•"/>
            </a:pPr>
            <a:endParaRPr lang="en-US" sz="3200" kern="1200" dirty="0">
              <a:latin typeface="Arial" panose="020B0604020202020204"/>
              <a:ea typeface="+mn-ea"/>
              <a:cs typeface="+mn-cs"/>
            </a:endParaRPr>
          </a:p>
        </p:txBody>
      </p:sp>
      <p:sp>
        <p:nvSpPr>
          <p:cNvPr id="7" name="Pentagon 6"/>
          <p:cNvSpPr/>
          <p:nvPr/>
        </p:nvSpPr>
        <p:spPr bwMode="auto">
          <a:xfrm rot="-5400000">
            <a:off x="136531" y="2378070"/>
            <a:ext cx="2044117" cy="2317175"/>
          </a:xfrm>
          <a:prstGeom prst="homePlate">
            <a:avLst>
              <a:gd name="adj" fmla="val 12094"/>
            </a:avLst>
          </a:prstGeom>
          <a:solidFill>
            <a:schemeClr val="bg1"/>
          </a:solidFill>
          <a:ln w="12700"/>
        </p:spPr>
        <p:style>
          <a:lnRef idx="2">
            <a:schemeClr val="dk1"/>
          </a:lnRef>
          <a:fillRef idx="1">
            <a:schemeClr val="lt1"/>
          </a:fillRef>
          <a:effectRef idx="0">
            <a:schemeClr val="dk1"/>
          </a:effectRef>
          <a:fontRef idx="minor">
            <a:schemeClr val="dk1"/>
          </a:fontRef>
        </p:style>
        <p:txBody>
          <a:bodyPr vert="vert" anchor="ctr"/>
          <a:lstStyle/>
          <a:p>
            <a:pPr algn="ctr">
              <a:defRPr/>
            </a:pPr>
            <a:r>
              <a:rPr lang="en-ZA" sz="1600" b="1" dirty="0">
                <a:solidFill>
                  <a:schemeClr val="tx1">
                    <a:lumMod val="95000"/>
                    <a:lumOff val="5000"/>
                  </a:schemeClr>
                </a:solidFill>
                <a:cs typeface="Times New Roman" pitchFamily="18" charset="0"/>
              </a:rPr>
              <a:t>Outcome 4</a:t>
            </a:r>
          </a:p>
          <a:p>
            <a:pPr algn="ctr">
              <a:defRPr/>
            </a:pPr>
            <a:r>
              <a:rPr lang="en-ZA" sz="1600" dirty="0">
                <a:solidFill>
                  <a:schemeClr val="tx1">
                    <a:lumMod val="95000"/>
                    <a:lumOff val="5000"/>
                  </a:schemeClr>
                </a:solidFill>
                <a:cs typeface="Times New Roman" pitchFamily="18" charset="0"/>
              </a:rPr>
              <a:t>Decent employment through inclusive economic growth</a:t>
            </a:r>
          </a:p>
        </p:txBody>
      </p:sp>
      <p:sp>
        <p:nvSpPr>
          <p:cNvPr id="8" name="Pentagon 7"/>
          <p:cNvSpPr/>
          <p:nvPr/>
        </p:nvSpPr>
        <p:spPr bwMode="auto">
          <a:xfrm rot="-5400000">
            <a:off x="2412483" y="2419289"/>
            <a:ext cx="2044114" cy="2234726"/>
          </a:xfrm>
          <a:prstGeom prst="homePlate">
            <a:avLst>
              <a:gd name="adj" fmla="val 12094"/>
            </a:avLst>
          </a:prstGeom>
          <a:solidFill>
            <a:schemeClr val="bg1"/>
          </a:solidFill>
          <a:ln w="12700"/>
        </p:spPr>
        <p:style>
          <a:lnRef idx="2">
            <a:schemeClr val="dk1"/>
          </a:lnRef>
          <a:fillRef idx="1">
            <a:schemeClr val="lt1"/>
          </a:fillRef>
          <a:effectRef idx="0">
            <a:schemeClr val="dk1"/>
          </a:effectRef>
          <a:fontRef idx="minor">
            <a:schemeClr val="dk1"/>
          </a:fontRef>
        </p:style>
        <p:txBody>
          <a:bodyPr vert="vert" anchor="ctr"/>
          <a:lstStyle/>
          <a:p>
            <a:pPr algn="ctr">
              <a:defRPr/>
            </a:pPr>
            <a:r>
              <a:rPr lang="en-ZA" sz="1600" b="1" dirty="0">
                <a:solidFill>
                  <a:schemeClr val="tx1">
                    <a:lumMod val="95000"/>
                    <a:lumOff val="5000"/>
                  </a:schemeClr>
                </a:solidFill>
                <a:cs typeface="Times New Roman" pitchFamily="18" charset="0"/>
              </a:rPr>
              <a:t>Outcome 7</a:t>
            </a:r>
          </a:p>
          <a:p>
            <a:pPr algn="ctr">
              <a:defRPr/>
            </a:pPr>
            <a:r>
              <a:rPr lang="en-ZA" sz="1600" dirty="0">
                <a:solidFill>
                  <a:schemeClr val="tx1">
                    <a:lumMod val="95000"/>
                    <a:lumOff val="5000"/>
                  </a:schemeClr>
                </a:solidFill>
                <a:cs typeface="Times New Roman" pitchFamily="18" charset="0"/>
              </a:rPr>
              <a:t>Vibrant, equitable and sustainable rural communities with food security for all</a:t>
            </a:r>
          </a:p>
        </p:txBody>
      </p:sp>
      <p:sp>
        <p:nvSpPr>
          <p:cNvPr id="9" name="Pentagon 8"/>
          <p:cNvSpPr/>
          <p:nvPr/>
        </p:nvSpPr>
        <p:spPr bwMode="auto">
          <a:xfrm rot="-5400000">
            <a:off x="4735650" y="2330853"/>
            <a:ext cx="2044114" cy="2411602"/>
          </a:xfrm>
          <a:prstGeom prst="homePlate">
            <a:avLst>
              <a:gd name="adj" fmla="val 12094"/>
            </a:avLst>
          </a:prstGeom>
          <a:solidFill>
            <a:schemeClr val="bg1"/>
          </a:solidFill>
          <a:ln w="12700"/>
        </p:spPr>
        <p:style>
          <a:lnRef idx="2">
            <a:schemeClr val="dk1"/>
          </a:lnRef>
          <a:fillRef idx="1">
            <a:schemeClr val="lt1"/>
          </a:fillRef>
          <a:effectRef idx="0">
            <a:schemeClr val="dk1"/>
          </a:effectRef>
          <a:fontRef idx="minor">
            <a:schemeClr val="dk1"/>
          </a:fontRef>
        </p:style>
        <p:txBody>
          <a:bodyPr vert="vert" anchor="ctr"/>
          <a:lstStyle/>
          <a:p>
            <a:pPr algn="ctr">
              <a:defRPr/>
            </a:pPr>
            <a:r>
              <a:rPr lang="en-ZA" sz="1600" b="1" dirty="0">
                <a:solidFill>
                  <a:schemeClr val="tx1">
                    <a:lumMod val="95000"/>
                    <a:lumOff val="5000"/>
                  </a:schemeClr>
                </a:solidFill>
                <a:cs typeface="Times New Roman" pitchFamily="18" charset="0"/>
              </a:rPr>
              <a:t>Outcome 10</a:t>
            </a:r>
          </a:p>
          <a:p>
            <a:pPr algn="ctr">
              <a:defRPr/>
            </a:pPr>
            <a:r>
              <a:rPr lang="en-ZA" sz="1600" dirty="0">
                <a:solidFill>
                  <a:schemeClr val="tx1">
                    <a:lumMod val="95000"/>
                    <a:lumOff val="5000"/>
                  </a:schemeClr>
                </a:solidFill>
                <a:cs typeface="Times New Roman" pitchFamily="18" charset="0"/>
              </a:rPr>
              <a:t>Environmental assets and natural resources that are well protected and continually enhanced</a:t>
            </a:r>
          </a:p>
        </p:txBody>
      </p:sp>
      <p:sp>
        <p:nvSpPr>
          <p:cNvPr id="10" name="Pentagon 9"/>
          <p:cNvSpPr/>
          <p:nvPr/>
        </p:nvSpPr>
        <p:spPr bwMode="auto">
          <a:xfrm rot="-5400000">
            <a:off x="7031697" y="2446405"/>
            <a:ext cx="2044115" cy="2180492"/>
          </a:xfrm>
          <a:prstGeom prst="homePlate">
            <a:avLst>
              <a:gd name="adj" fmla="val 12094"/>
            </a:avLst>
          </a:prstGeom>
          <a:solidFill>
            <a:schemeClr val="bg1"/>
          </a:solidFill>
          <a:ln w="12700"/>
        </p:spPr>
        <p:style>
          <a:lnRef idx="2">
            <a:schemeClr val="dk1"/>
          </a:lnRef>
          <a:fillRef idx="1">
            <a:schemeClr val="lt1"/>
          </a:fillRef>
          <a:effectRef idx="0">
            <a:schemeClr val="dk1"/>
          </a:effectRef>
          <a:fontRef idx="minor">
            <a:schemeClr val="dk1"/>
          </a:fontRef>
        </p:style>
        <p:txBody>
          <a:bodyPr vert="vert" anchor="ctr"/>
          <a:lstStyle/>
          <a:p>
            <a:pPr algn="ctr">
              <a:defRPr/>
            </a:pPr>
            <a:r>
              <a:rPr lang="en-ZA" sz="1600" b="1" dirty="0">
                <a:solidFill>
                  <a:schemeClr val="tx1">
                    <a:lumMod val="95000"/>
                    <a:lumOff val="5000"/>
                  </a:schemeClr>
                </a:solidFill>
                <a:cs typeface="Times New Roman" pitchFamily="18" charset="0"/>
              </a:rPr>
              <a:t>Outcome 11</a:t>
            </a:r>
          </a:p>
          <a:p>
            <a:pPr algn="ctr">
              <a:defRPr/>
            </a:pPr>
            <a:r>
              <a:rPr lang="en-ZA" sz="1600" dirty="0">
                <a:solidFill>
                  <a:schemeClr val="tx1">
                    <a:lumMod val="95000"/>
                    <a:lumOff val="5000"/>
                  </a:schemeClr>
                </a:solidFill>
                <a:cs typeface="Times New Roman" pitchFamily="18" charset="0"/>
              </a:rPr>
              <a:t>Creating a better South Africa and contributing to a better and safer Africa in a better world</a:t>
            </a:r>
          </a:p>
        </p:txBody>
      </p:sp>
    </p:spTree>
    <p:extLst>
      <p:ext uri="{BB962C8B-B14F-4D97-AF65-F5344CB8AC3E}">
        <p14:creationId xmlns:p14="http://schemas.microsoft.com/office/powerpoint/2010/main" val="3704013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C32E00-4A9F-9EEF-EAA7-10FE40BB3AEA}"/>
              </a:ext>
            </a:extLst>
          </p:cNvPr>
          <p:cNvSpPr>
            <a:spLocks noGrp="1"/>
          </p:cNvSpPr>
          <p:nvPr>
            <p:ph type="title"/>
          </p:nvPr>
        </p:nvSpPr>
        <p:spPr/>
        <p:txBody>
          <a:bodyPr/>
          <a:lstStyle/>
          <a:p>
            <a:pPr algn="ctr"/>
            <a:r>
              <a:rPr lang="en-US" b="1" dirty="0"/>
              <a:t>AREAS OF CAPACITY</a:t>
            </a:r>
            <a:endParaRPr lang="en-ZA" b="1" dirty="0"/>
          </a:p>
        </p:txBody>
      </p:sp>
      <p:sp>
        <p:nvSpPr>
          <p:cNvPr id="3" name="Slide Number Placeholder 2">
            <a:extLst>
              <a:ext uri="{FF2B5EF4-FFF2-40B4-BE49-F238E27FC236}">
                <a16:creationId xmlns:a16="http://schemas.microsoft.com/office/drawing/2014/main" id="{972FD479-86B6-454A-9FC5-B2D11F638240}"/>
              </a:ext>
            </a:extLst>
          </p:cNvPr>
          <p:cNvSpPr>
            <a:spLocks noGrp="1"/>
          </p:cNvSpPr>
          <p:nvPr>
            <p:ph type="sldNum" sz="quarter" idx="4"/>
          </p:nvPr>
        </p:nvSpPr>
        <p:spPr/>
        <p:txBody>
          <a:bodyPr/>
          <a:lstStyle/>
          <a:p>
            <a:fld id="{403A41B6-9076-4E38-A382-47993ADED408}" type="slidenum">
              <a:rPr lang="en-ZA" smtClean="0"/>
              <a:pPr/>
              <a:t>7</a:t>
            </a:fld>
            <a:endParaRPr lang="en-ZA" dirty="0"/>
          </a:p>
        </p:txBody>
      </p:sp>
      <p:graphicFrame>
        <p:nvGraphicFramePr>
          <p:cNvPr id="6" name="Content Placeholder 8"/>
          <p:cNvGraphicFramePr>
            <a:graphicFrameLocks/>
          </p:cNvGraphicFramePr>
          <p:nvPr>
            <p:extLst>
              <p:ext uri="{D42A27DB-BD31-4B8C-83A1-F6EECF244321}">
                <p14:modId xmlns:p14="http://schemas.microsoft.com/office/powerpoint/2010/main" val="2710375761"/>
              </p:ext>
            </p:extLst>
          </p:nvPr>
        </p:nvGraphicFramePr>
        <p:xfrm>
          <a:off x="0" y="498763"/>
          <a:ext cx="8568124" cy="4530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7580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C32E00-4A9F-9EEF-EAA7-10FE40BB3AEA}"/>
              </a:ext>
            </a:extLst>
          </p:cNvPr>
          <p:cNvSpPr>
            <a:spLocks noGrp="1"/>
          </p:cNvSpPr>
          <p:nvPr>
            <p:ph type="title"/>
          </p:nvPr>
        </p:nvSpPr>
        <p:spPr/>
        <p:txBody>
          <a:bodyPr/>
          <a:lstStyle/>
          <a:p>
            <a:pPr algn="ctr"/>
            <a:r>
              <a:rPr lang="en-US" b="1" dirty="0"/>
              <a:t>PROGRAMME: GEMSTONE BENEFICIATION</a:t>
            </a:r>
            <a:endParaRPr lang="en-ZA" b="1" dirty="0"/>
          </a:p>
        </p:txBody>
      </p:sp>
      <p:sp>
        <p:nvSpPr>
          <p:cNvPr id="3" name="Slide Number Placeholder 2">
            <a:extLst>
              <a:ext uri="{FF2B5EF4-FFF2-40B4-BE49-F238E27FC236}">
                <a16:creationId xmlns:a16="http://schemas.microsoft.com/office/drawing/2014/main" id="{972FD479-86B6-454A-9FC5-B2D11F638240}"/>
              </a:ext>
            </a:extLst>
          </p:cNvPr>
          <p:cNvSpPr>
            <a:spLocks noGrp="1"/>
          </p:cNvSpPr>
          <p:nvPr>
            <p:ph type="sldNum" sz="quarter" idx="4"/>
          </p:nvPr>
        </p:nvSpPr>
        <p:spPr/>
        <p:txBody>
          <a:bodyPr/>
          <a:lstStyle/>
          <a:p>
            <a:fld id="{403A41B6-9076-4E38-A382-47993ADED408}" type="slidenum">
              <a:rPr lang="en-ZA" smtClean="0"/>
              <a:pPr/>
              <a:t>8</a:t>
            </a:fld>
            <a:endParaRPr lang="en-ZA" dirty="0"/>
          </a:p>
        </p:txBody>
      </p:sp>
      <p:pic>
        <p:nvPicPr>
          <p:cNvPr id="8" name="Picture 6"/>
          <p:cNvPicPr>
            <a:picLocks noChangeAspect="1"/>
          </p:cNvPicPr>
          <p:nvPr/>
        </p:nvPicPr>
        <p:blipFill rotWithShape="1">
          <a:blip r:embed="rId2">
            <a:extLst>
              <a:ext uri="{28A0092B-C50C-407E-A947-70E740481C1C}">
                <a14:useLocalDpi xmlns:a14="http://schemas.microsoft.com/office/drawing/2010/main" val="0"/>
              </a:ext>
            </a:extLst>
          </a:blip>
          <a:srcRect t="11732"/>
          <a:stretch/>
        </p:blipFill>
        <p:spPr bwMode="auto">
          <a:xfrm>
            <a:off x="4481564" y="577835"/>
            <a:ext cx="4277153" cy="206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199" y="2803489"/>
            <a:ext cx="3892012" cy="209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199" y="577835"/>
            <a:ext cx="3892012" cy="206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1564" y="2803489"/>
            <a:ext cx="4277153" cy="2090057"/>
          </a:xfrm>
          <a:prstGeom prst="rect">
            <a:avLst/>
          </a:prstGeom>
        </p:spPr>
      </p:pic>
    </p:spTree>
    <p:extLst>
      <p:ext uri="{BB962C8B-B14F-4D97-AF65-F5344CB8AC3E}">
        <p14:creationId xmlns:p14="http://schemas.microsoft.com/office/powerpoint/2010/main" val="2507318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C32E00-4A9F-9EEF-EAA7-10FE40BB3AEA}"/>
              </a:ext>
            </a:extLst>
          </p:cNvPr>
          <p:cNvSpPr>
            <a:spLocks noGrp="1"/>
          </p:cNvSpPr>
          <p:nvPr>
            <p:ph type="title"/>
          </p:nvPr>
        </p:nvSpPr>
        <p:spPr/>
        <p:txBody>
          <a:bodyPr/>
          <a:lstStyle/>
          <a:p>
            <a:pPr algn="ctr"/>
            <a:r>
              <a:rPr lang="en-US" b="1" dirty="0"/>
              <a:t>PROGRAMME: 3D PRINTING &amp; JEWELLERY MANUFACTURE</a:t>
            </a:r>
            <a:endParaRPr lang="en-ZA" b="1" dirty="0"/>
          </a:p>
        </p:txBody>
      </p:sp>
      <p:sp>
        <p:nvSpPr>
          <p:cNvPr id="3" name="Slide Number Placeholder 2">
            <a:extLst>
              <a:ext uri="{FF2B5EF4-FFF2-40B4-BE49-F238E27FC236}">
                <a16:creationId xmlns:a16="http://schemas.microsoft.com/office/drawing/2014/main" id="{972FD479-86B6-454A-9FC5-B2D11F638240}"/>
              </a:ext>
            </a:extLst>
          </p:cNvPr>
          <p:cNvSpPr>
            <a:spLocks noGrp="1"/>
          </p:cNvSpPr>
          <p:nvPr>
            <p:ph type="sldNum" sz="quarter" idx="4"/>
          </p:nvPr>
        </p:nvSpPr>
        <p:spPr/>
        <p:txBody>
          <a:bodyPr/>
          <a:lstStyle/>
          <a:p>
            <a:fld id="{403A41B6-9076-4E38-A382-47993ADED408}" type="slidenum">
              <a:rPr lang="en-ZA" smtClean="0"/>
              <a:pPr/>
              <a:t>9</a:t>
            </a:fld>
            <a:endParaRPr lang="en-Z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2595" y="562709"/>
            <a:ext cx="2626126" cy="219054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3495" y="562709"/>
            <a:ext cx="2829684" cy="412987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2594" y="2753248"/>
            <a:ext cx="2626127" cy="193933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17" y="562709"/>
            <a:ext cx="3217597" cy="4129871"/>
          </a:xfrm>
          <a:prstGeom prst="rect">
            <a:avLst/>
          </a:prstGeom>
        </p:spPr>
      </p:pic>
    </p:spTree>
    <p:extLst>
      <p:ext uri="{BB962C8B-B14F-4D97-AF65-F5344CB8AC3E}">
        <p14:creationId xmlns:p14="http://schemas.microsoft.com/office/powerpoint/2010/main" val="719365762"/>
      </p:ext>
    </p:extLst>
  </p:cSld>
  <p:clrMapOvr>
    <a:masterClrMapping/>
  </p:clrMapOvr>
</p:sld>
</file>

<file path=ppt/theme/theme1.xml><?xml version="1.0" encoding="utf-8"?>
<a:theme xmlns:a="http://schemas.openxmlformats.org/drawingml/2006/main" name="Mintek at 90 2024">
  <a:themeElements>
    <a:clrScheme name="MINTEK CI Palette 2024">
      <a:dk1>
        <a:srgbClr val="6E8294"/>
      </a:dk1>
      <a:lt1>
        <a:srgbClr val="FFFFFF"/>
      </a:lt1>
      <a:dk2>
        <a:srgbClr val="C5CDD4"/>
      </a:dk2>
      <a:lt2>
        <a:srgbClr val="FFFFFF"/>
      </a:lt2>
      <a:accent1>
        <a:srgbClr val="6E8294"/>
      </a:accent1>
      <a:accent2>
        <a:srgbClr val="D22D20"/>
      </a:accent2>
      <a:accent3>
        <a:srgbClr val="6E8294"/>
      </a:accent3>
      <a:accent4>
        <a:srgbClr val="FFFFFF"/>
      </a:accent4>
      <a:accent5>
        <a:srgbClr val="F6978F"/>
      </a:accent5>
      <a:accent6>
        <a:srgbClr val="000000"/>
      </a:accent6>
      <a:hlink>
        <a:srgbClr val="191919"/>
      </a:hlink>
      <a:folHlink>
        <a:srgbClr val="6E8294"/>
      </a:folHlink>
    </a:clrScheme>
    <a:fontScheme name="MINTEK  Arial Nova Light">
      <a:majorFont>
        <a:latin typeface="Arial Nova Light"/>
        <a:ea typeface=""/>
        <a:cs typeface=""/>
      </a:majorFont>
      <a:minorFont>
        <a:latin typeface="Arial Nova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4 PP template_28_03_2024 All layouts included.potx [Read-Only]" id="{D0CED37A-FAA6-4D72-ACED-DB6BCDE7FFA6}" vid="{9E36E534-451A-422E-868E-80F807672BB0}"/>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f49abf80-67fd-4e6b-8355-20145f571a9e">Powerpoint</Category>
    <_dlc_DocId xmlns="57c02af8-f29c-433c-9f81-5949a5374660">23YSZEURVCT3-221010138-71</_dlc_DocId>
    <_dlc_DocIdUrl xmlns="57c02af8-f29c-433c-9f81-5949a5374660">
      <Url>http://portal/IAC/Templates/_layouts/15/DocIdRedir.aspx?ID=23YSZEURVCT3-221010138-71</Url>
      <Description>23YSZEURVCT3-221010138-71</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339AE2ABC1867E4A91345A43C5A9C13D" ma:contentTypeVersion="4" ma:contentTypeDescription="Create a new document." ma:contentTypeScope="" ma:versionID="edf343deef1dbd5848f1c34710f8843a">
  <xsd:schema xmlns:xsd="http://www.w3.org/2001/XMLSchema" xmlns:xs="http://www.w3.org/2001/XMLSchema" xmlns:p="http://schemas.microsoft.com/office/2006/metadata/properties" xmlns:ns2="57c02af8-f29c-433c-9f81-5949a5374660" xmlns:ns3="b1d82590-a1ff-4738-9bc6-541e260e3b77" xmlns:ns4="f49abf80-67fd-4e6b-8355-20145f571a9e" targetNamespace="http://schemas.microsoft.com/office/2006/metadata/properties" ma:root="true" ma:fieldsID="df045ee5ed1818ce3838c49179ae2b11" ns2:_="" ns3:_="" ns4:_="">
    <xsd:import namespace="57c02af8-f29c-433c-9f81-5949a5374660"/>
    <xsd:import namespace="b1d82590-a1ff-4738-9bc6-541e260e3b77"/>
    <xsd:import namespace="f49abf80-67fd-4e6b-8355-20145f571a9e"/>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4: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c02af8-f29c-433c-9f81-5949a537466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1d82590-a1ff-4738-9bc6-541e260e3b77"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9abf80-67fd-4e6b-8355-20145f571a9e" elementFormDefault="qualified">
    <xsd:import namespace="http://schemas.microsoft.com/office/2006/documentManagement/types"/>
    <xsd:import namespace="http://schemas.microsoft.com/office/infopath/2007/PartnerControls"/>
    <xsd:element name="Category" ma:index="12" nillable="true"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9FC352-0F38-4AD5-8DD4-872D3184545F}">
  <ds:schemaRefs>
    <ds:schemaRef ds:uri="http://purl.org/dc/terms/"/>
    <ds:schemaRef ds:uri="http://www.w3.org/XML/1998/namespace"/>
    <ds:schemaRef ds:uri="57c02af8-f29c-433c-9f81-5949a5374660"/>
    <ds:schemaRef ds:uri="http://schemas.microsoft.com/office/2006/documentManagement/types"/>
    <ds:schemaRef ds:uri="f49abf80-67fd-4e6b-8355-20145f571a9e"/>
    <ds:schemaRef ds:uri="http://purl.org/dc/dcmitype/"/>
    <ds:schemaRef ds:uri="http://purl.org/dc/elements/1.1/"/>
    <ds:schemaRef ds:uri="http://schemas.openxmlformats.org/package/2006/metadata/core-properties"/>
    <ds:schemaRef ds:uri="http://schemas.microsoft.com/office/infopath/2007/PartnerControls"/>
    <ds:schemaRef ds:uri="b1d82590-a1ff-4738-9bc6-541e260e3b77"/>
    <ds:schemaRef ds:uri="http://schemas.microsoft.com/office/2006/metadata/properties"/>
  </ds:schemaRefs>
</ds:datastoreItem>
</file>

<file path=customXml/itemProps2.xml><?xml version="1.0" encoding="utf-8"?>
<ds:datastoreItem xmlns:ds="http://schemas.openxmlformats.org/officeDocument/2006/customXml" ds:itemID="{10103A07-7563-4148-998F-1B09BE42B737}">
  <ds:schemaRefs>
    <ds:schemaRef ds:uri="http://schemas.microsoft.com/sharepoint/events"/>
  </ds:schemaRefs>
</ds:datastoreItem>
</file>

<file path=customXml/itemProps3.xml><?xml version="1.0" encoding="utf-8"?>
<ds:datastoreItem xmlns:ds="http://schemas.openxmlformats.org/officeDocument/2006/customXml" ds:itemID="{32624F21-4620-4370-B163-7FE7E8C5BC6D}">
  <ds:schemaRefs>
    <ds:schemaRef ds:uri="http://schemas.microsoft.com/sharepoint/v3/contenttype/forms"/>
  </ds:schemaRefs>
</ds:datastoreItem>
</file>

<file path=customXml/itemProps4.xml><?xml version="1.0" encoding="utf-8"?>
<ds:datastoreItem xmlns:ds="http://schemas.openxmlformats.org/officeDocument/2006/customXml" ds:itemID="{C5F77BBB-B851-45EE-93A8-8694B14C2A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c02af8-f29c-433c-9f81-5949a5374660"/>
    <ds:schemaRef ds:uri="b1d82590-a1ff-4738-9bc6-541e260e3b77"/>
    <ds:schemaRef ds:uri="f49abf80-67fd-4e6b-8355-20145f571a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Workshop Women in Mining, KZN</Template>
  <TotalTime>405</TotalTime>
  <Words>362</Words>
  <Application>Microsoft Office PowerPoint</Application>
  <PresentationFormat>On-screen Show (16:9)</PresentationFormat>
  <Paragraphs>58</Paragraphs>
  <Slides>13</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Slide Titles</vt:lpstr>
      </vt:variant>
      <vt:variant>
        <vt:i4>13</vt:i4>
      </vt:variant>
      <vt:variant>
        <vt:lpstr>Custom Shows</vt:lpstr>
      </vt:variant>
      <vt:variant>
        <vt:i4>1</vt:i4>
      </vt:variant>
    </vt:vector>
  </HeadingPairs>
  <TitlesOfParts>
    <vt:vector size="20" baseType="lpstr">
      <vt:lpstr>Arial</vt:lpstr>
      <vt:lpstr>Arial Nova Light</vt:lpstr>
      <vt:lpstr>Courier New</vt:lpstr>
      <vt:lpstr>Century Gothic</vt:lpstr>
      <vt:lpstr>Times New Roman</vt:lpstr>
      <vt:lpstr>Mintek at 90 2024</vt:lpstr>
      <vt:lpstr>PowerPoint Presentation</vt:lpstr>
      <vt:lpstr>PRESENTATION LAYOUT</vt:lpstr>
      <vt:lpstr>INTRODUCTION TO MINTEK</vt:lpstr>
      <vt:lpstr>DIVISIONAL OVERVIEW: MINING &amp; MINERAL ECONOMICS (MME)</vt:lpstr>
      <vt:lpstr>DIVISIONAL OVERVIEW: MME</vt:lpstr>
      <vt:lpstr>DIVISIONAL OVERVIEW: MME</vt:lpstr>
      <vt:lpstr>AREAS OF CAPACITY</vt:lpstr>
      <vt:lpstr>PROGRAMME: GEMSTONE BENEFICIATION</vt:lpstr>
      <vt:lpstr>PROGRAMME: 3D PRINTING &amp; JEWELLERY MANUFACTURE</vt:lpstr>
      <vt:lpstr>PROGRAMME: BEADS &amp; CRAFT PRODUCTION</vt:lpstr>
      <vt:lpstr>PROGRAMME: CERAMICS</vt:lpstr>
      <vt:lpstr>PROGRAMME: SMALL SCALE MINING TRAINING</vt:lpstr>
      <vt:lpstr>PowerPoint Presentation</vt:lpstr>
      <vt:lpstr>Custom Show 1</vt:lpstr>
    </vt:vector>
  </TitlesOfParts>
  <Company>Mintek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 Van Niekerk</dc:creator>
  <cp:lastModifiedBy>Andre Van Niekerk</cp:lastModifiedBy>
  <cp:revision>45</cp:revision>
  <cp:lastPrinted>2024-03-25T07:02:57Z</cp:lastPrinted>
  <dcterms:created xsi:type="dcterms:W3CDTF">2024-10-11T06:26:44Z</dcterms:created>
  <dcterms:modified xsi:type="dcterms:W3CDTF">2025-09-19T08:30:02Z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0x010100339AE2ABC1867E4A91345A43C5A9C13D</vt:lpwstr>
  </property>
  <property fmtid="{D5CDD505-2E9C-101B-9397-08002B2CF9AE}" pid="3" name="_dlc_DocIdItemGuid">
    <vt:lpwstr>5102f05a-364a-4130-9cfe-0d9c2371de34</vt:lpwstr>
  </property>
</Properties>
</file>