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1"/>
  </p:sldMasterIdLst>
  <p:notesMasterIdLst>
    <p:notesMasterId r:id="rId19"/>
  </p:notesMasterIdLst>
  <p:sldIdLst>
    <p:sldId id="256" r:id="rId2"/>
    <p:sldId id="558" r:id="rId3"/>
    <p:sldId id="556" r:id="rId4"/>
    <p:sldId id="567" r:id="rId5"/>
    <p:sldId id="568" r:id="rId6"/>
    <p:sldId id="569" r:id="rId7"/>
    <p:sldId id="570" r:id="rId8"/>
    <p:sldId id="566" r:id="rId9"/>
    <p:sldId id="559" r:id="rId10"/>
    <p:sldId id="560" r:id="rId11"/>
    <p:sldId id="561" r:id="rId12"/>
    <p:sldId id="562" r:id="rId13"/>
    <p:sldId id="563" r:id="rId14"/>
    <p:sldId id="564" r:id="rId15"/>
    <p:sldId id="565" r:id="rId16"/>
    <p:sldId id="546" r:id="rId17"/>
    <p:sldId id="492" r:id="rId18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6F33"/>
    <a:srgbClr val="908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52B7DA-6FDE-4694-A467-4B0596096269}" v="1" dt="2023-05-22T12:30:23.646"/>
    <p1510:client id="{BCA232A5-8541-47AD-B2D6-448158122C5D}" v="31" dt="2023-05-22T17:04:51.1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92" autoAdjust="0"/>
    <p:restoredTop sz="93890" autoAdjust="0"/>
  </p:normalViewPr>
  <p:slideViewPr>
    <p:cSldViewPr snapToGrid="0">
      <p:cViewPr varScale="1">
        <p:scale>
          <a:sx n="64" d="100"/>
          <a:sy n="64" d="100"/>
        </p:scale>
        <p:origin x="936" y="48"/>
      </p:cViewPr>
      <p:guideLst>
        <p:guide orient="horz" pos="2160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tisha van den Berg" userId="c64b88c3-f4ff-44b3-9d8b-8f80a75b6a0b" providerId="ADAL" clId="{4252B7DA-6FDE-4694-A467-4B0596096269}"/>
    <pc:docChg chg="undo custSel addSld delSld modSld">
      <pc:chgData name="Letisha van den Berg" userId="c64b88c3-f4ff-44b3-9d8b-8f80a75b6a0b" providerId="ADAL" clId="{4252B7DA-6FDE-4694-A467-4B0596096269}" dt="2023-05-22T12:31:24.826" v="29" actId="20577"/>
      <pc:docMkLst>
        <pc:docMk/>
      </pc:docMkLst>
      <pc:sldChg chg="delSp add del">
        <pc:chgData name="Letisha van den Berg" userId="c64b88c3-f4ff-44b3-9d8b-8f80a75b6a0b" providerId="ADAL" clId="{4252B7DA-6FDE-4694-A467-4B0596096269}" dt="2023-05-22T12:30:23.646" v="19" actId="478"/>
        <pc:sldMkLst>
          <pc:docMk/>
          <pc:sldMk cId="1453252549" sldId="546"/>
        </pc:sldMkLst>
        <pc:picChg chg="del">
          <ac:chgData name="Letisha van den Berg" userId="c64b88c3-f4ff-44b3-9d8b-8f80a75b6a0b" providerId="ADAL" clId="{4252B7DA-6FDE-4694-A467-4B0596096269}" dt="2023-05-22T12:30:23.646" v="19" actId="478"/>
          <ac:picMkLst>
            <pc:docMk/>
            <pc:sldMk cId="1453252549" sldId="546"/>
            <ac:picMk id="9220" creationId="{D02E5194-0F17-22AD-FFEB-AAD88FA4B366}"/>
          </ac:picMkLst>
        </pc:picChg>
      </pc:sldChg>
      <pc:sldChg chg="del">
        <pc:chgData name="Letisha van den Berg" userId="c64b88c3-f4ff-44b3-9d8b-8f80a75b6a0b" providerId="ADAL" clId="{4252B7DA-6FDE-4694-A467-4B0596096269}" dt="2023-05-22T12:30:30.004" v="21" actId="2696"/>
        <pc:sldMkLst>
          <pc:docMk/>
          <pc:sldMk cId="495676774" sldId="551"/>
        </pc:sldMkLst>
      </pc:sldChg>
      <pc:sldChg chg="modSp mod">
        <pc:chgData name="Letisha van den Berg" userId="c64b88c3-f4ff-44b3-9d8b-8f80a75b6a0b" providerId="ADAL" clId="{4252B7DA-6FDE-4694-A467-4B0596096269}" dt="2023-05-22T12:31:24.826" v="29" actId="20577"/>
        <pc:sldMkLst>
          <pc:docMk/>
          <pc:sldMk cId="1121130924" sldId="556"/>
        </pc:sldMkLst>
        <pc:spChg chg="mod">
          <ac:chgData name="Letisha van den Berg" userId="c64b88c3-f4ff-44b3-9d8b-8f80a75b6a0b" providerId="ADAL" clId="{4252B7DA-6FDE-4694-A467-4B0596096269}" dt="2023-05-22T12:31:24.826" v="29" actId="20577"/>
          <ac:spMkLst>
            <pc:docMk/>
            <pc:sldMk cId="1121130924" sldId="556"/>
            <ac:spMk id="3" creationId="{559B4CE6-B2DD-61B2-C394-5CF4C8303396}"/>
          </ac:spMkLst>
        </pc:spChg>
        <pc:spChg chg="mod">
          <ac:chgData name="Letisha van den Berg" userId="c64b88c3-f4ff-44b3-9d8b-8f80a75b6a0b" providerId="ADAL" clId="{4252B7DA-6FDE-4694-A467-4B0596096269}" dt="2023-05-22T12:31:11.090" v="23" actId="6549"/>
          <ac:spMkLst>
            <pc:docMk/>
            <pc:sldMk cId="1121130924" sldId="556"/>
            <ac:spMk id="6" creationId="{D8E155D9-F186-4D6A-A2FB-1B9DB5C03CD0}"/>
          </ac:spMkLst>
        </pc:spChg>
      </pc:sldChg>
      <pc:sldChg chg="del">
        <pc:chgData name="Letisha van den Berg" userId="c64b88c3-f4ff-44b3-9d8b-8f80a75b6a0b" providerId="ADAL" clId="{4252B7DA-6FDE-4694-A467-4B0596096269}" dt="2023-05-22T12:29:43.391" v="0" actId="2696"/>
        <pc:sldMkLst>
          <pc:docMk/>
          <pc:sldMk cId="1738646373" sldId="557"/>
        </pc:sldMkLst>
      </pc:sldChg>
      <pc:sldChg chg="del">
        <pc:chgData name="Letisha van den Berg" userId="c64b88c3-f4ff-44b3-9d8b-8f80a75b6a0b" providerId="ADAL" clId="{4252B7DA-6FDE-4694-A467-4B0596096269}" dt="2023-05-22T12:29:45.628" v="1" actId="2696"/>
        <pc:sldMkLst>
          <pc:docMk/>
          <pc:sldMk cId="394646749" sldId="562"/>
        </pc:sldMkLst>
      </pc:sldChg>
      <pc:sldChg chg="del">
        <pc:chgData name="Letisha van den Berg" userId="c64b88c3-f4ff-44b3-9d8b-8f80a75b6a0b" providerId="ADAL" clId="{4252B7DA-6FDE-4694-A467-4B0596096269}" dt="2023-05-22T12:29:49.209" v="3" actId="2696"/>
        <pc:sldMkLst>
          <pc:docMk/>
          <pc:sldMk cId="2953851801" sldId="563"/>
        </pc:sldMkLst>
      </pc:sldChg>
      <pc:sldChg chg="del">
        <pc:chgData name="Letisha van den Berg" userId="c64b88c3-f4ff-44b3-9d8b-8f80a75b6a0b" providerId="ADAL" clId="{4252B7DA-6FDE-4694-A467-4B0596096269}" dt="2023-05-22T12:29:47.466" v="2" actId="2696"/>
        <pc:sldMkLst>
          <pc:docMk/>
          <pc:sldMk cId="618133744" sldId="564"/>
        </pc:sldMkLst>
      </pc:sldChg>
      <pc:sldChg chg="del">
        <pc:chgData name="Letisha van den Berg" userId="c64b88c3-f4ff-44b3-9d8b-8f80a75b6a0b" providerId="ADAL" clId="{4252B7DA-6FDE-4694-A467-4B0596096269}" dt="2023-05-22T12:29:52.718" v="5" actId="2696"/>
        <pc:sldMkLst>
          <pc:docMk/>
          <pc:sldMk cId="2237459626" sldId="565"/>
        </pc:sldMkLst>
      </pc:sldChg>
      <pc:sldChg chg="del">
        <pc:chgData name="Letisha van den Berg" userId="c64b88c3-f4ff-44b3-9d8b-8f80a75b6a0b" providerId="ADAL" clId="{4252B7DA-6FDE-4694-A467-4B0596096269}" dt="2023-05-22T12:30:34.921" v="22" actId="2696"/>
        <pc:sldMkLst>
          <pc:docMk/>
          <pc:sldMk cId="157043974" sldId="566"/>
        </pc:sldMkLst>
      </pc:sldChg>
      <pc:sldChg chg="del">
        <pc:chgData name="Letisha van den Berg" userId="c64b88c3-f4ff-44b3-9d8b-8f80a75b6a0b" providerId="ADAL" clId="{4252B7DA-6FDE-4694-A467-4B0596096269}" dt="2023-05-22T12:29:54.554" v="6" actId="2696"/>
        <pc:sldMkLst>
          <pc:docMk/>
          <pc:sldMk cId="2231215221" sldId="567"/>
        </pc:sldMkLst>
      </pc:sldChg>
      <pc:sldChg chg="del">
        <pc:chgData name="Letisha van den Berg" userId="c64b88c3-f4ff-44b3-9d8b-8f80a75b6a0b" providerId="ADAL" clId="{4252B7DA-6FDE-4694-A467-4B0596096269}" dt="2023-05-22T12:29:51.034" v="4" actId="2696"/>
        <pc:sldMkLst>
          <pc:docMk/>
          <pc:sldMk cId="2138704955" sldId="568"/>
        </pc:sldMkLst>
      </pc:sldChg>
      <pc:sldChg chg="del">
        <pc:chgData name="Letisha van den Berg" userId="c64b88c3-f4ff-44b3-9d8b-8f80a75b6a0b" providerId="ADAL" clId="{4252B7DA-6FDE-4694-A467-4B0596096269}" dt="2023-05-22T12:29:56.337" v="7" actId="2696"/>
        <pc:sldMkLst>
          <pc:docMk/>
          <pc:sldMk cId="3291185643" sldId="569"/>
        </pc:sldMkLst>
      </pc:sldChg>
      <pc:sldChg chg="del">
        <pc:chgData name="Letisha van den Berg" userId="c64b88c3-f4ff-44b3-9d8b-8f80a75b6a0b" providerId="ADAL" clId="{4252B7DA-6FDE-4694-A467-4B0596096269}" dt="2023-05-22T12:30:00.098" v="9" actId="2696"/>
        <pc:sldMkLst>
          <pc:docMk/>
          <pc:sldMk cId="3402959155" sldId="570"/>
        </pc:sldMkLst>
      </pc:sldChg>
      <pc:sldChg chg="del">
        <pc:chgData name="Letisha van den Berg" userId="c64b88c3-f4ff-44b3-9d8b-8f80a75b6a0b" providerId="ADAL" clId="{4252B7DA-6FDE-4694-A467-4B0596096269}" dt="2023-05-22T12:30:02.021" v="10" actId="2696"/>
        <pc:sldMkLst>
          <pc:docMk/>
          <pc:sldMk cId="3606923336" sldId="571"/>
        </pc:sldMkLst>
      </pc:sldChg>
      <pc:sldChg chg="del">
        <pc:chgData name="Letisha van den Berg" userId="c64b88c3-f4ff-44b3-9d8b-8f80a75b6a0b" providerId="ADAL" clId="{4252B7DA-6FDE-4694-A467-4B0596096269}" dt="2023-05-22T12:30:03.911" v="11" actId="2696"/>
        <pc:sldMkLst>
          <pc:docMk/>
          <pc:sldMk cId="2238208455" sldId="572"/>
        </pc:sldMkLst>
      </pc:sldChg>
      <pc:sldChg chg="del">
        <pc:chgData name="Letisha van den Berg" userId="c64b88c3-f4ff-44b3-9d8b-8f80a75b6a0b" providerId="ADAL" clId="{4252B7DA-6FDE-4694-A467-4B0596096269}" dt="2023-05-22T12:30:05.763" v="12" actId="2696"/>
        <pc:sldMkLst>
          <pc:docMk/>
          <pc:sldMk cId="4163908320" sldId="573"/>
        </pc:sldMkLst>
      </pc:sldChg>
      <pc:sldChg chg="del">
        <pc:chgData name="Letisha van den Berg" userId="c64b88c3-f4ff-44b3-9d8b-8f80a75b6a0b" providerId="ADAL" clId="{4252B7DA-6FDE-4694-A467-4B0596096269}" dt="2023-05-22T12:30:07.539" v="13" actId="2696"/>
        <pc:sldMkLst>
          <pc:docMk/>
          <pc:sldMk cId="2675442736" sldId="574"/>
        </pc:sldMkLst>
      </pc:sldChg>
      <pc:sldChg chg="del">
        <pc:chgData name="Letisha van den Berg" userId="c64b88c3-f4ff-44b3-9d8b-8f80a75b6a0b" providerId="ADAL" clId="{4252B7DA-6FDE-4694-A467-4B0596096269}" dt="2023-05-22T12:30:09.365" v="14" actId="2696"/>
        <pc:sldMkLst>
          <pc:docMk/>
          <pc:sldMk cId="107174217" sldId="575"/>
        </pc:sldMkLst>
      </pc:sldChg>
      <pc:sldChg chg="del">
        <pc:chgData name="Letisha van den Berg" userId="c64b88c3-f4ff-44b3-9d8b-8f80a75b6a0b" providerId="ADAL" clId="{4252B7DA-6FDE-4694-A467-4B0596096269}" dt="2023-05-22T12:29:58.225" v="8" actId="2696"/>
        <pc:sldMkLst>
          <pc:docMk/>
          <pc:sldMk cId="2725656418" sldId="576"/>
        </pc:sldMkLst>
      </pc:sldChg>
      <pc:sldChg chg="del">
        <pc:chgData name="Letisha van den Berg" userId="c64b88c3-f4ff-44b3-9d8b-8f80a75b6a0b" providerId="ADAL" clId="{4252B7DA-6FDE-4694-A467-4B0596096269}" dt="2023-05-22T12:30:11.031" v="15" actId="2696"/>
        <pc:sldMkLst>
          <pc:docMk/>
          <pc:sldMk cId="3151594971" sldId="577"/>
        </pc:sldMkLst>
      </pc:sldChg>
      <pc:sldChg chg="del">
        <pc:chgData name="Letisha van den Berg" userId="c64b88c3-f4ff-44b3-9d8b-8f80a75b6a0b" providerId="ADAL" clId="{4252B7DA-6FDE-4694-A467-4B0596096269}" dt="2023-05-22T12:30:13.103" v="16" actId="2696"/>
        <pc:sldMkLst>
          <pc:docMk/>
          <pc:sldMk cId="517498405" sldId="578"/>
        </pc:sldMkLst>
      </pc:sldChg>
      <pc:sldChg chg="del">
        <pc:chgData name="Letisha van den Berg" userId="c64b88c3-f4ff-44b3-9d8b-8f80a75b6a0b" providerId="ADAL" clId="{4252B7DA-6FDE-4694-A467-4B0596096269}" dt="2023-05-22T12:30:26.466" v="20" actId="2696"/>
        <pc:sldMkLst>
          <pc:docMk/>
          <pc:sldMk cId="40829038" sldId="579"/>
        </pc:sldMkLst>
      </pc:sldChg>
    </pc:docChg>
  </pc:docChgLst>
  <pc:docChgLst>
    <pc:chgData name="Letisha van den Berg" userId="c64b88c3-f4ff-44b3-9d8b-8f80a75b6a0b" providerId="ADAL" clId="{BCA232A5-8541-47AD-B2D6-448158122C5D}"/>
    <pc:docChg chg="custSel addSld modSld">
      <pc:chgData name="Letisha van den Berg" userId="c64b88c3-f4ff-44b3-9d8b-8f80a75b6a0b" providerId="ADAL" clId="{BCA232A5-8541-47AD-B2D6-448158122C5D}" dt="2023-05-22T17:06:57.358" v="2563" actId="20577"/>
      <pc:docMkLst>
        <pc:docMk/>
      </pc:docMkLst>
      <pc:sldChg chg="addSp modSp mod">
        <pc:chgData name="Letisha van den Berg" userId="c64b88c3-f4ff-44b3-9d8b-8f80a75b6a0b" providerId="ADAL" clId="{BCA232A5-8541-47AD-B2D6-448158122C5D}" dt="2023-05-22T17:01:27.538" v="2355" actId="1076"/>
        <pc:sldMkLst>
          <pc:docMk/>
          <pc:sldMk cId="1453252549" sldId="546"/>
        </pc:sldMkLst>
        <pc:spChg chg="add mod">
          <ac:chgData name="Letisha van den Berg" userId="c64b88c3-f4ff-44b3-9d8b-8f80a75b6a0b" providerId="ADAL" clId="{BCA232A5-8541-47AD-B2D6-448158122C5D}" dt="2023-05-22T17:01:27.538" v="2355" actId="1076"/>
          <ac:spMkLst>
            <pc:docMk/>
            <pc:sldMk cId="1453252549" sldId="546"/>
            <ac:spMk id="3" creationId="{4983EE42-CCBF-0C09-367F-33D55D8E8EBE}"/>
          </ac:spMkLst>
        </pc:spChg>
      </pc:sldChg>
      <pc:sldChg chg="addSp delSp modSp mod">
        <pc:chgData name="Letisha van den Berg" userId="c64b88c3-f4ff-44b3-9d8b-8f80a75b6a0b" providerId="ADAL" clId="{BCA232A5-8541-47AD-B2D6-448158122C5D}" dt="2023-05-22T16:32:30.738" v="645" actId="255"/>
        <pc:sldMkLst>
          <pc:docMk/>
          <pc:sldMk cId="1121130924" sldId="556"/>
        </pc:sldMkLst>
        <pc:spChg chg="add mod">
          <ac:chgData name="Letisha van den Berg" userId="c64b88c3-f4ff-44b3-9d8b-8f80a75b6a0b" providerId="ADAL" clId="{BCA232A5-8541-47AD-B2D6-448158122C5D}" dt="2023-05-22T16:32:30.738" v="645" actId="255"/>
          <ac:spMkLst>
            <pc:docMk/>
            <pc:sldMk cId="1121130924" sldId="556"/>
            <ac:spMk id="2" creationId="{32C18817-33F8-0EDB-025C-13D66EDF4BA9}"/>
          </ac:spMkLst>
        </pc:spChg>
        <pc:spChg chg="del">
          <ac:chgData name="Letisha van den Berg" userId="c64b88c3-f4ff-44b3-9d8b-8f80a75b6a0b" providerId="ADAL" clId="{BCA232A5-8541-47AD-B2D6-448158122C5D}" dt="2023-05-22T12:37:52.788" v="0" actId="478"/>
          <ac:spMkLst>
            <pc:docMk/>
            <pc:sldMk cId="1121130924" sldId="556"/>
            <ac:spMk id="3" creationId="{559B4CE6-B2DD-61B2-C394-5CF4C8303396}"/>
          </ac:spMkLst>
        </pc:spChg>
        <pc:spChg chg="mod">
          <ac:chgData name="Letisha van den Berg" userId="c64b88c3-f4ff-44b3-9d8b-8f80a75b6a0b" providerId="ADAL" clId="{BCA232A5-8541-47AD-B2D6-448158122C5D}" dt="2023-05-22T16:30:18.151" v="367" actId="20577"/>
          <ac:spMkLst>
            <pc:docMk/>
            <pc:sldMk cId="1121130924" sldId="556"/>
            <ac:spMk id="6" creationId="{D8E155D9-F186-4D6A-A2FB-1B9DB5C03CD0}"/>
          </ac:spMkLst>
        </pc:spChg>
        <pc:picChg chg="add del">
          <ac:chgData name="Letisha van den Berg" userId="c64b88c3-f4ff-44b3-9d8b-8f80a75b6a0b" providerId="ADAL" clId="{BCA232A5-8541-47AD-B2D6-448158122C5D}" dt="2023-05-22T12:38:15.345" v="2" actId="478"/>
          <ac:picMkLst>
            <pc:docMk/>
            <pc:sldMk cId="1121130924" sldId="556"/>
            <ac:picMk id="4" creationId="{CD16DA26-39FA-43DB-0B02-4ACF4AB154EB}"/>
          </ac:picMkLst>
        </pc:picChg>
        <pc:picChg chg="add del mod">
          <ac:chgData name="Letisha van den Berg" userId="c64b88c3-f4ff-44b3-9d8b-8f80a75b6a0b" providerId="ADAL" clId="{BCA232A5-8541-47AD-B2D6-448158122C5D}" dt="2023-05-22T16:30:09.002" v="343" actId="478"/>
          <ac:picMkLst>
            <pc:docMk/>
            <pc:sldMk cId="1121130924" sldId="556"/>
            <ac:picMk id="7" creationId="{CFDBD3B5-276D-F295-2C87-0E891E1EE80A}"/>
          </ac:picMkLst>
        </pc:picChg>
      </pc:sldChg>
      <pc:sldChg chg="addSp delSp modSp add mod">
        <pc:chgData name="Letisha van den Berg" userId="c64b88c3-f4ff-44b3-9d8b-8f80a75b6a0b" providerId="ADAL" clId="{BCA232A5-8541-47AD-B2D6-448158122C5D}" dt="2023-05-22T12:41:19.093" v="20" actId="1076"/>
        <pc:sldMkLst>
          <pc:docMk/>
          <pc:sldMk cId="941055502" sldId="559"/>
        </pc:sldMkLst>
        <pc:picChg chg="add del">
          <ac:chgData name="Letisha van den Berg" userId="c64b88c3-f4ff-44b3-9d8b-8f80a75b6a0b" providerId="ADAL" clId="{BCA232A5-8541-47AD-B2D6-448158122C5D}" dt="2023-05-22T12:39:00.315" v="10" actId="478"/>
          <ac:picMkLst>
            <pc:docMk/>
            <pc:sldMk cId="941055502" sldId="559"/>
            <ac:picMk id="3" creationId="{E80AA67F-F225-FD7E-24D5-16665D54D970}"/>
          </ac:picMkLst>
        </pc:picChg>
        <pc:picChg chg="add del">
          <ac:chgData name="Letisha van den Berg" userId="c64b88c3-f4ff-44b3-9d8b-8f80a75b6a0b" providerId="ADAL" clId="{BCA232A5-8541-47AD-B2D6-448158122C5D}" dt="2023-05-22T12:39:19.219" v="12" actId="478"/>
          <ac:picMkLst>
            <pc:docMk/>
            <pc:sldMk cId="941055502" sldId="559"/>
            <ac:picMk id="5" creationId="{39C6093F-BE6C-1B74-E2BD-AB52368F05A7}"/>
          </ac:picMkLst>
        </pc:picChg>
        <pc:picChg chg="del">
          <ac:chgData name="Letisha van den Berg" userId="c64b88c3-f4ff-44b3-9d8b-8f80a75b6a0b" providerId="ADAL" clId="{BCA232A5-8541-47AD-B2D6-448158122C5D}" dt="2023-05-22T12:38:35.070" v="8" actId="478"/>
          <ac:picMkLst>
            <pc:docMk/>
            <pc:sldMk cId="941055502" sldId="559"/>
            <ac:picMk id="7" creationId="{CFDBD3B5-276D-F295-2C87-0E891E1EE80A}"/>
          </ac:picMkLst>
        </pc:picChg>
        <pc:picChg chg="add del">
          <ac:chgData name="Letisha van den Berg" userId="c64b88c3-f4ff-44b3-9d8b-8f80a75b6a0b" providerId="ADAL" clId="{BCA232A5-8541-47AD-B2D6-448158122C5D}" dt="2023-05-22T12:39:36.696" v="14" actId="478"/>
          <ac:picMkLst>
            <pc:docMk/>
            <pc:sldMk cId="941055502" sldId="559"/>
            <ac:picMk id="10" creationId="{71C8B5CE-46F4-01B5-DD43-EEBD86499D6A}"/>
          </ac:picMkLst>
        </pc:picChg>
        <pc:picChg chg="add del">
          <ac:chgData name="Letisha van den Berg" userId="c64b88c3-f4ff-44b3-9d8b-8f80a75b6a0b" providerId="ADAL" clId="{BCA232A5-8541-47AD-B2D6-448158122C5D}" dt="2023-05-22T12:40:43.709" v="16" actId="478"/>
          <ac:picMkLst>
            <pc:docMk/>
            <pc:sldMk cId="941055502" sldId="559"/>
            <ac:picMk id="12" creationId="{8217816E-52ED-6D50-9F3B-CBEFAA1C838F}"/>
          </ac:picMkLst>
        </pc:picChg>
        <pc:picChg chg="add del">
          <ac:chgData name="Letisha van den Berg" userId="c64b88c3-f4ff-44b3-9d8b-8f80a75b6a0b" providerId="ADAL" clId="{BCA232A5-8541-47AD-B2D6-448158122C5D}" dt="2023-05-22T12:40:46.974" v="18" actId="478"/>
          <ac:picMkLst>
            <pc:docMk/>
            <pc:sldMk cId="941055502" sldId="559"/>
            <ac:picMk id="14" creationId="{DF59AC3C-1C79-414A-EDAD-7EF4549AD0CE}"/>
          </ac:picMkLst>
        </pc:picChg>
        <pc:picChg chg="add mod">
          <ac:chgData name="Letisha van den Berg" userId="c64b88c3-f4ff-44b3-9d8b-8f80a75b6a0b" providerId="ADAL" clId="{BCA232A5-8541-47AD-B2D6-448158122C5D}" dt="2023-05-22T12:41:19.093" v="20" actId="1076"/>
          <ac:picMkLst>
            <pc:docMk/>
            <pc:sldMk cId="941055502" sldId="559"/>
            <ac:picMk id="16" creationId="{DFD6EA49-9E9C-FBB1-DA62-8F4FB9E04AA9}"/>
          </ac:picMkLst>
        </pc:picChg>
      </pc:sldChg>
      <pc:sldChg chg="addSp delSp modSp add mod">
        <pc:chgData name="Letisha van den Berg" userId="c64b88c3-f4ff-44b3-9d8b-8f80a75b6a0b" providerId="ADAL" clId="{BCA232A5-8541-47AD-B2D6-448158122C5D}" dt="2023-05-22T12:46:12.125" v="52" actId="1076"/>
        <pc:sldMkLst>
          <pc:docMk/>
          <pc:sldMk cId="3842146469" sldId="560"/>
        </pc:sldMkLst>
        <pc:spChg chg="add mod">
          <ac:chgData name="Letisha van den Berg" userId="c64b88c3-f4ff-44b3-9d8b-8f80a75b6a0b" providerId="ADAL" clId="{BCA232A5-8541-47AD-B2D6-448158122C5D}" dt="2023-05-22T12:45:10.618" v="46" actId="1582"/>
          <ac:spMkLst>
            <pc:docMk/>
            <pc:sldMk cId="3842146469" sldId="560"/>
            <ac:spMk id="10" creationId="{4E13F97B-FC9F-A179-CF06-B7005062D7AD}"/>
          </ac:spMkLst>
        </pc:spChg>
        <pc:spChg chg="add mod">
          <ac:chgData name="Letisha van den Berg" userId="c64b88c3-f4ff-44b3-9d8b-8f80a75b6a0b" providerId="ADAL" clId="{BCA232A5-8541-47AD-B2D6-448158122C5D}" dt="2023-05-22T12:45:31.956" v="48" actId="1076"/>
          <ac:spMkLst>
            <pc:docMk/>
            <pc:sldMk cId="3842146469" sldId="560"/>
            <ac:spMk id="11" creationId="{EC606189-CF92-8B49-33AD-4EF07C7181F4}"/>
          </ac:spMkLst>
        </pc:spChg>
        <pc:spChg chg="add mod">
          <ac:chgData name="Letisha van den Berg" userId="c64b88c3-f4ff-44b3-9d8b-8f80a75b6a0b" providerId="ADAL" clId="{BCA232A5-8541-47AD-B2D6-448158122C5D}" dt="2023-05-22T12:45:47.401" v="50" actId="1076"/>
          <ac:spMkLst>
            <pc:docMk/>
            <pc:sldMk cId="3842146469" sldId="560"/>
            <ac:spMk id="12" creationId="{C6B3E41B-D221-6091-086E-2C6F69E96118}"/>
          </ac:spMkLst>
        </pc:spChg>
        <pc:spChg chg="add mod">
          <ac:chgData name="Letisha van den Berg" userId="c64b88c3-f4ff-44b3-9d8b-8f80a75b6a0b" providerId="ADAL" clId="{BCA232A5-8541-47AD-B2D6-448158122C5D}" dt="2023-05-22T12:46:12.125" v="52" actId="1076"/>
          <ac:spMkLst>
            <pc:docMk/>
            <pc:sldMk cId="3842146469" sldId="560"/>
            <ac:spMk id="13" creationId="{8B5D8970-CB3B-0B91-DCB0-7EF5CA5E2C98}"/>
          </ac:spMkLst>
        </pc:spChg>
        <pc:picChg chg="add del">
          <ac:chgData name="Letisha van den Berg" userId="c64b88c3-f4ff-44b3-9d8b-8f80a75b6a0b" providerId="ADAL" clId="{BCA232A5-8541-47AD-B2D6-448158122C5D}" dt="2023-05-22T12:42:15.464" v="24" actId="478"/>
          <ac:picMkLst>
            <pc:docMk/>
            <pc:sldMk cId="3842146469" sldId="560"/>
            <ac:picMk id="3" creationId="{C9A96CAD-6E79-D8A2-1E66-1E6AC64ECDC4}"/>
          </ac:picMkLst>
        </pc:picChg>
        <pc:picChg chg="add del mod">
          <ac:chgData name="Letisha van den Berg" userId="c64b88c3-f4ff-44b3-9d8b-8f80a75b6a0b" providerId="ADAL" clId="{BCA232A5-8541-47AD-B2D6-448158122C5D}" dt="2023-05-22T12:43:21.649" v="32" actId="478"/>
          <ac:picMkLst>
            <pc:docMk/>
            <pc:sldMk cId="3842146469" sldId="560"/>
            <ac:picMk id="5" creationId="{1CD53D18-2DBF-5D32-A004-5B2E41CCB65B}"/>
          </ac:picMkLst>
        </pc:picChg>
        <pc:picChg chg="add mod">
          <ac:chgData name="Letisha van den Berg" userId="c64b88c3-f4ff-44b3-9d8b-8f80a75b6a0b" providerId="ADAL" clId="{BCA232A5-8541-47AD-B2D6-448158122C5D}" dt="2023-05-22T12:44:07.903" v="40" actId="1076"/>
          <ac:picMkLst>
            <pc:docMk/>
            <pc:sldMk cId="3842146469" sldId="560"/>
            <ac:picMk id="9" creationId="{488A441E-C3DE-EE2C-7260-7B1340E8328F}"/>
          </ac:picMkLst>
        </pc:picChg>
        <pc:picChg chg="del">
          <ac:chgData name="Letisha van den Berg" userId="c64b88c3-f4ff-44b3-9d8b-8f80a75b6a0b" providerId="ADAL" clId="{BCA232A5-8541-47AD-B2D6-448158122C5D}" dt="2023-05-22T12:42:11.756" v="22" actId="478"/>
          <ac:picMkLst>
            <pc:docMk/>
            <pc:sldMk cId="3842146469" sldId="560"/>
            <ac:picMk id="16" creationId="{DFD6EA49-9E9C-FBB1-DA62-8F4FB9E04AA9}"/>
          </ac:picMkLst>
        </pc:picChg>
      </pc:sldChg>
      <pc:sldChg chg="addSp delSp modSp add mod">
        <pc:chgData name="Letisha van den Berg" userId="c64b88c3-f4ff-44b3-9d8b-8f80a75b6a0b" providerId="ADAL" clId="{BCA232A5-8541-47AD-B2D6-448158122C5D}" dt="2023-05-22T13:00:45.231" v="248" actId="14100"/>
        <pc:sldMkLst>
          <pc:docMk/>
          <pc:sldMk cId="3417400502" sldId="561"/>
        </pc:sldMkLst>
        <pc:spChg chg="add mod">
          <ac:chgData name="Letisha van den Berg" userId="c64b88c3-f4ff-44b3-9d8b-8f80a75b6a0b" providerId="ADAL" clId="{BCA232A5-8541-47AD-B2D6-448158122C5D}" dt="2023-05-22T12:47:34.800" v="67" actId="1076"/>
          <ac:spMkLst>
            <pc:docMk/>
            <pc:sldMk cId="3417400502" sldId="561"/>
            <ac:spMk id="4" creationId="{9DEDFF49-2D7F-A471-5617-50E88429E3D2}"/>
          </ac:spMkLst>
        </pc:spChg>
        <pc:spChg chg="add mod">
          <ac:chgData name="Letisha van den Berg" userId="c64b88c3-f4ff-44b3-9d8b-8f80a75b6a0b" providerId="ADAL" clId="{BCA232A5-8541-47AD-B2D6-448158122C5D}" dt="2023-05-22T12:47:46.850" v="69" actId="1076"/>
          <ac:spMkLst>
            <pc:docMk/>
            <pc:sldMk cId="3417400502" sldId="561"/>
            <ac:spMk id="5" creationId="{F4460CCD-D45B-AE96-C93F-B85E0BE0CF9C}"/>
          </ac:spMkLst>
        </pc:spChg>
        <pc:spChg chg="add mod">
          <ac:chgData name="Letisha van den Berg" userId="c64b88c3-f4ff-44b3-9d8b-8f80a75b6a0b" providerId="ADAL" clId="{BCA232A5-8541-47AD-B2D6-448158122C5D}" dt="2023-05-22T12:47:56.367" v="71" actId="1076"/>
          <ac:spMkLst>
            <pc:docMk/>
            <pc:sldMk cId="3417400502" sldId="561"/>
            <ac:spMk id="7" creationId="{B6D28067-56C0-D312-D8CF-666914D932BE}"/>
          </ac:spMkLst>
        </pc:spChg>
        <pc:spChg chg="del">
          <ac:chgData name="Letisha van den Berg" userId="c64b88c3-f4ff-44b3-9d8b-8f80a75b6a0b" providerId="ADAL" clId="{BCA232A5-8541-47AD-B2D6-448158122C5D}" dt="2023-05-22T12:47:03.606" v="58" actId="478"/>
          <ac:spMkLst>
            <pc:docMk/>
            <pc:sldMk cId="3417400502" sldId="561"/>
            <ac:spMk id="10" creationId="{4E13F97B-FC9F-A179-CF06-B7005062D7AD}"/>
          </ac:spMkLst>
        </pc:spChg>
        <pc:spChg chg="del">
          <ac:chgData name="Letisha van den Berg" userId="c64b88c3-f4ff-44b3-9d8b-8f80a75b6a0b" providerId="ADAL" clId="{BCA232A5-8541-47AD-B2D6-448158122C5D}" dt="2023-05-22T12:47:01.551" v="57" actId="478"/>
          <ac:spMkLst>
            <pc:docMk/>
            <pc:sldMk cId="3417400502" sldId="561"/>
            <ac:spMk id="11" creationId="{EC606189-CF92-8B49-33AD-4EF07C7181F4}"/>
          </ac:spMkLst>
        </pc:spChg>
        <pc:spChg chg="del">
          <ac:chgData name="Letisha van den Berg" userId="c64b88c3-f4ff-44b3-9d8b-8f80a75b6a0b" providerId="ADAL" clId="{BCA232A5-8541-47AD-B2D6-448158122C5D}" dt="2023-05-22T12:46:57.169" v="55" actId="478"/>
          <ac:spMkLst>
            <pc:docMk/>
            <pc:sldMk cId="3417400502" sldId="561"/>
            <ac:spMk id="12" creationId="{C6B3E41B-D221-6091-086E-2C6F69E96118}"/>
          </ac:spMkLst>
        </pc:spChg>
        <pc:spChg chg="del">
          <ac:chgData name="Letisha van den Berg" userId="c64b88c3-f4ff-44b3-9d8b-8f80a75b6a0b" providerId="ADAL" clId="{BCA232A5-8541-47AD-B2D6-448158122C5D}" dt="2023-05-22T12:46:59.413" v="56" actId="478"/>
          <ac:spMkLst>
            <pc:docMk/>
            <pc:sldMk cId="3417400502" sldId="561"/>
            <ac:spMk id="13" creationId="{8B5D8970-CB3B-0B91-DCB0-7EF5CA5E2C98}"/>
          </ac:spMkLst>
        </pc:spChg>
        <pc:spChg chg="add mod">
          <ac:chgData name="Letisha van den Berg" userId="c64b88c3-f4ff-44b3-9d8b-8f80a75b6a0b" providerId="ADAL" clId="{BCA232A5-8541-47AD-B2D6-448158122C5D}" dt="2023-05-22T12:48:17.083" v="73" actId="1076"/>
          <ac:spMkLst>
            <pc:docMk/>
            <pc:sldMk cId="3417400502" sldId="561"/>
            <ac:spMk id="14" creationId="{A27933F6-A15D-7D12-BA6B-535187B69D1F}"/>
          </ac:spMkLst>
        </pc:spChg>
        <pc:picChg chg="add mod">
          <ac:chgData name="Letisha van den Berg" userId="c64b88c3-f4ff-44b3-9d8b-8f80a75b6a0b" providerId="ADAL" clId="{BCA232A5-8541-47AD-B2D6-448158122C5D}" dt="2023-05-22T13:00:45.231" v="248" actId="14100"/>
          <ac:picMkLst>
            <pc:docMk/>
            <pc:sldMk cId="3417400502" sldId="561"/>
            <ac:picMk id="3" creationId="{C4CAD532-535D-2D3E-C76C-2AC7F12AC0B2}"/>
          </ac:picMkLst>
        </pc:picChg>
        <pc:picChg chg="del">
          <ac:chgData name="Letisha van den Berg" userId="c64b88c3-f4ff-44b3-9d8b-8f80a75b6a0b" providerId="ADAL" clId="{BCA232A5-8541-47AD-B2D6-448158122C5D}" dt="2023-05-22T12:46:55.066" v="54" actId="478"/>
          <ac:picMkLst>
            <pc:docMk/>
            <pc:sldMk cId="3417400502" sldId="561"/>
            <ac:picMk id="9" creationId="{488A441E-C3DE-EE2C-7260-7B1340E8328F}"/>
          </ac:picMkLst>
        </pc:picChg>
      </pc:sldChg>
      <pc:sldChg chg="addSp delSp modSp add mod">
        <pc:chgData name="Letisha van den Berg" userId="c64b88c3-f4ff-44b3-9d8b-8f80a75b6a0b" providerId="ADAL" clId="{BCA232A5-8541-47AD-B2D6-448158122C5D}" dt="2023-05-22T17:06:57.358" v="2563" actId="20577"/>
        <pc:sldMkLst>
          <pc:docMk/>
          <pc:sldMk cId="3257217186" sldId="562"/>
        </pc:sldMkLst>
        <pc:spChg chg="add del mod">
          <ac:chgData name="Letisha van den Berg" userId="c64b88c3-f4ff-44b3-9d8b-8f80a75b6a0b" providerId="ADAL" clId="{BCA232A5-8541-47AD-B2D6-448158122C5D}" dt="2023-05-22T12:52:06.842" v="92" actId="478"/>
          <ac:spMkLst>
            <pc:docMk/>
            <pc:sldMk cId="3257217186" sldId="562"/>
            <ac:spMk id="2" creationId="{45A40B03-1FC2-3AE3-9156-4F43AFA4F2A4}"/>
          </ac:spMkLst>
        </pc:spChg>
        <pc:spChg chg="del">
          <ac:chgData name="Letisha van den Berg" userId="c64b88c3-f4ff-44b3-9d8b-8f80a75b6a0b" providerId="ADAL" clId="{BCA232A5-8541-47AD-B2D6-448158122C5D}" dt="2023-05-22T12:48:38.114" v="76" actId="478"/>
          <ac:spMkLst>
            <pc:docMk/>
            <pc:sldMk cId="3257217186" sldId="562"/>
            <ac:spMk id="4" creationId="{9DEDFF49-2D7F-A471-5617-50E88429E3D2}"/>
          </ac:spMkLst>
        </pc:spChg>
        <pc:spChg chg="del">
          <ac:chgData name="Letisha van den Berg" userId="c64b88c3-f4ff-44b3-9d8b-8f80a75b6a0b" providerId="ADAL" clId="{BCA232A5-8541-47AD-B2D6-448158122C5D}" dt="2023-05-22T12:48:40.433" v="77" actId="478"/>
          <ac:spMkLst>
            <pc:docMk/>
            <pc:sldMk cId="3257217186" sldId="562"/>
            <ac:spMk id="5" creationId="{F4460CCD-D45B-AE96-C93F-B85E0BE0CF9C}"/>
          </ac:spMkLst>
        </pc:spChg>
        <pc:spChg chg="mod">
          <ac:chgData name="Letisha van den Berg" userId="c64b88c3-f4ff-44b3-9d8b-8f80a75b6a0b" providerId="ADAL" clId="{BCA232A5-8541-47AD-B2D6-448158122C5D}" dt="2023-05-22T17:06:57.358" v="2563" actId="20577"/>
          <ac:spMkLst>
            <pc:docMk/>
            <pc:sldMk cId="3257217186" sldId="562"/>
            <ac:spMk id="6" creationId="{D8E155D9-F186-4D6A-A2FB-1B9DB5C03CD0}"/>
          </ac:spMkLst>
        </pc:spChg>
        <pc:spChg chg="del">
          <ac:chgData name="Letisha van den Berg" userId="c64b88c3-f4ff-44b3-9d8b-8f80a75b6a0b" providerId="ADAL" clId="{BCA232A5-8541-47AD-B2D6-448158122C5D}" dt="2023-05-22T12:48:42.362" v="78" actId="478"/>
          <ac:spMkLst>
            <pc:docMk/>
            <pc:sldMk cId="3257217186" sldId="562"/>
            <ac:spMk id="7" creationId="{B6D28067-56C0-D312-D8CF-666914D932BE}"/>
          </ac:spMkLst>
        </pc:spChg>
        <pc:spChg chg="add mod">
          <ac:chgData name="Letisha van den Berg" userId="c64b88c3-f4ff-44b3-9d8b-8f80a75b6a0b" providerId="ADAL" clId="{BCA232A5-8541-47AD-B2D6-448158122C5D}" dt="2023-05-22T17:06:21.214" v="2544" actId="20577"/>
          <ac:spMkLst>
            <pc:docMk/>
            <pc:sldMk cId="3257217186" sldId="562"/>
            <ac:spMk id="9" creationId="{0093A9C7-8923-28AC-DF6E-67886524ED65}"/>
          </ac:spMkLst>
        </pc:spChg>
        <pc:spChg chg="add mod">
          <ac:chgData name="Letisha van den Berg" userId="c64b88c3-f4ff-44b3-9d8b-8f80a75b6a0b" providerId="ADAL" clId="{BCA232A5-8541-47AD-B2D6-448158122C5D}" dt="2023-05-22T13:01:10.303" v="249" actId="2711"/>
          <ac:spMkLst>
            <pc:docMk/>
            <pc:sldMk cId="3257217186" sldId="562"/>
            <ac:spMk id="10" creationId="{3152A5AD-8AA2-5CA6-E925-BBE01D63D26F}"/>
          </ac:spMkLst>
        </pc:spChg>
        <pc:spChg chg="del">
          <ac:chgData name="Letisha van den Berg" userId="c64b88c3-f4ff-44b3-9d8b-8f80a75b6a0b" providerId="ADAL" clId="{BCA232A5-8541-47AD-B2D6-448158122C5D}" dt="2023-05-22T12:48:44.824" v="79" actId="478"/>
          <ac:spMkLst>
            <pc:docMk/>
            <pc:sldMk cId="3257217186" sldId="562"/>
            <ac:spMk id="14" creationId="{A27933F6-A15D-7D12-BA6B-535187B69D1F}"/>
          </ac:spMkLst>
        </pc:spChg>
        <pc:picChg chg="del">
          <ac:chgData name="Letisha van den Berg" userId="c64b88c3-f4ff-44b3-9d8b-8f80a75b6a0b" providerId="ADAL" clId="{BCA232A5-8541-47AD-B2D6-448158122C5D}" dt="2023-05-22T12:48:35.766" v="75" actId="478"/>
          <ac:picMkLst>
            <pc:docMk/>
            <pc:sldMk cId="3257217186" sldId="562"/>
            <ac:picMk id="3" creationId="{C4CAD532-535D-2D3E-C76C-2AC7F12AC0B2}"/>
          </ac:picMkLst>
        </pc:picChg>
      </pc:sldChg>
      <pc:sldChg chg="modSp add mod">
        <pc:chgData name="Letisha van den Berg" userId="c64b88c3-f4ff-44b3-9d8b-8f80a75b6a0b" providerId="ADAL" clId="{BCA232A5-8541-47AD-B2D6-448158122C5D}" dt="2023-05-22T16:53:02.852" v="1885" actId="20577"/>
        <pc:sldMkLst>
          <pc:docMk/>
          <pc:sldMk cId="687301048" sldId="563"/>
        </pc:sldMkLst>
        <pc:spChg chg="mod">
          <ac:chgData name="Letisha van den Berg" userId="c64b88c3-f4ff-44b3-9d8b-8f80a75b6a0b" providerId="ADAL" clId="{BCA232A5-8541-47AD-B2D6-448158122C5D}" dt="2023-05-22T16:53:02.852" v="1885" actId="20577"/>
          <ac:spMkLst>
            <pc:docMk/>
            <pc:sldMk cId="687301048" sldId="563"/>
            <ac:spMk id="6" creationId="{D8E155D9-F186-4D6A-A2FB-1B9DB5C03CD0}"/>
          </ac:spMkLst>
        </pc:spChg>
        <pc:spChg chg="mod">
          <ac:chgData name="Letisha van den Berg" userId="c64b88c3-f4ff-44b3-9d8b-8f80a75b6a0b" providerId="ADAL" clId="{BCA232A5-8541-47AD-B2D6-448158122C5D}" dt="2023-05-22T13:01:28.390" v="252" actId="14100"/>
          <ac:spMkLst>
            <pc:docMk/>
            <pc:sldMk cId="687301048" sldId="563"/>
            <ac:spMk id="9" creationId="{0093A9C7-8923-28AC-DF6E-67886524ED65}"/>
          </ac:spMkLst>
        </pc:spChg>
        <pc:spChg chg="mod">
          <ac:chgData name="Letisha van den Berg" userId="c64b88c3-f4ff-44b3-9d8b-8f80a75b6a0b" providerId="ADAL" clId="{BCA232A5-8541-47AD-B2D6-448158122C5D}" dt="2023-05-22T16:51:00.656" v="1856" actId="20577"/>
          <ac:spMkLst>
            <pc:docMk/>
            <pc:sldMk cId="687301048" sldId="563"/>
            <ac:spMk id="10" creationId="{3152A5AD-8AA2-5CA6-E925-BBE01D63D26F}"/>
          </ac:spMkLst>
        </pc:spChg>
      </pc:sldChg>
      <pc:sldChg chg="addSp modSp add mod">
        <pc:chgData name="Letisha van den Berg" userId="c64b88c3-f4ff-44b3-9d8b-8f80a75b6a0b" providerId="ADAL" clId="{BCA232A5-8541-47AD-B2D6-448158122C5D}" dt="2023-05-22T16:53:11.531" v="1899" actId="20577"/>
        <pc:sldMkLst>
          <pc:docMk/>
          <pc:sldMk cId="170361167" sldId="564"/>
        </pc:sldMkLst>
        <pc:spChg chg="add mod">
          <ac:chgData name="Letisha van den Berg" userId="c64b88c3-f4ff-44b3-9d8b-8f80a75b6a0b" providerId="ADAL" clId="{BCA232A5-8541-47AD-B2D6-448158122C5D}" dt="2023-05-22T16:52:09.054" v="1868" actId="1076"/>
          <ac:spMkLst>
            <pc:docMk/>
            <pc:sldMk cId="170361167" sldId="564"/>
            <ac:spMk id="2" creationId="{9971A6C2-5B6D-F73F-ED8E-F4C017397A84}"/>
          </ac:spMkLst>
        </pc:spChg>
        <pc:spChg chg="mod">
          <ac:chgData name="Letisha van den Berg" userId="c64b88c3-f4ff-44b3-9d8b-8f80a75b6a0b" providerId="ADAL" clId="{BCA232A5-8541-47AD-B2D6-448158122C5D}" dt="2023-05-22T16:53:11.531" v="1899" actId="20577"/>
          <ac:spMkLst>
            <pc:docMk/>
            <pc:sldMk cId="170361167" sldId="564"/>
            <ac:spMk id="6" creationId="{D8E155D9-F186-4D6A-A2FB-1B9DB5C03CD0}"/>
          </ac:spMkLst>
        </pc:spChg>
        <pc:spChg chg="mod">
          <ac:chgData name="Letisha van den Berg" userId="c64b88c3-f4ff-44b3-9d8b-8f80a75b6a0b" providerId="ADAL" clId="{BCA232A5-8541-47AD-B2D6-448158122C5D}" dt="2023-05-22T16:51:40.780" v="1867" actId="1076"/>
          <ac:spMkLst>
            <pc:docMk/>
            <pc:sldMk cId="170361167" sldId="564"/>
            <ac:spMk id="9" creationId="{0093A9C7-8923-28AC-DF6E-67886524ED65}"/>
          </ac:spMkLst>
        </pc:spChg>
        <pc:spChg chg="mod">
          <ac:chgData name="Letisha van den Berg" userId="c64b88c3-f4ff-44b3-9d8b-8f80a75b6a0b" providerId="ADAL" clId="{BCA232A5-8541-47AD-B2D6-448158122C5D}" dt="2023-05-22T16:51:24.209" v="1863" actId="207"/>
          <ac:spMkLst>
            <pc:docMk/>
            <pc:sldMk cId="170361167" sldId="564"/>
            <ac:spMk id="10" creationId="{3152A5AD-8AA2-5CA6-E925-BBE01D63D26F}"/>
          </ac:spMkLst>
        </pc:spChg>
      </pc:sldChg>
      <pc:sldChg chg="addSp delSp modSp add mod">
        <pc:chgData name="Letisha van den Berg" userId="c64b88c3-f4ff-44b3-9d8b-8f80a75b6a0b" providerId="ADAL" clId="{BCA232A5-8541-47AD-B2D6-448158122C5D}" dt="2023-05-22T16:59:43.636" v="2280" actId="6549"/>
        <pc:sldMkLst>
          <pc:docMk/>
          <pc:sldMk cId="1103121182" sldId="565"/>
        </pc:sldMkLst>
        <pc:spChg chg="del">
          <ac:chgData name="Letisha van den Berg" userId="c64b88c3-f4ff-44b3-9d8b-8f80a75b6a0b" providerId="ADAL" clId="{BCA232A5-8541-47AD-B2D6-448158122C5D}" dt="2023-05-22T12:59:45.852" v="209" actId="478"/>
          <ac:spMkLst>
            <pc:docMk/>
            <pc:sldMk cId="1103121182" sldId="565"/>
            <ac:spMk id="2" creationId="{9971A6C2-5B6D-F73F-ED8E-F4C017397A84}"/>
          </ac:spMkLst>
        </pc:spChg>
        <pc:spChg chg="add del mod">
          <ac:chgData name="Letisha van den Berg" userId="c64b88c3-f4ff-44b3-9d8b-8f80a75b6a0b" providerId="ADAL" clId="{BCA232A5-8541-47AD-B2D6-448158122C5D}" dt="2023-05-22T16:54:16.846" v="1955" actId="478"/>
          <ac:spMkLst>
            <pc:docMk/>
            <pc:sldMk cId="1103121182" sldId="565"/>
            <ac:spMk id="3" creationId="{A33B91EA-3CDD-C3DE-DF51-9D9B2C7261D7}"/>
          </ac:spMkLst>
        </pc:spChg>
        <pc:spChg chg="mod">
          <ac:chgData name="Letisha van den Berg" userId="c64b88c3-f4ff-44b3-9d8b-8f80a75b6a0b" providerId="ADAL" clId="{BCA232A5-8541-47AD-B2D6-448158122C5D}" dt="2023-05-22T16:53:23.140" v="1919" actId="20577"/>
          <ac:spMkLst>
            <pc:docMk/>
            <pc:sldMk cId="1103121182" sldId="565"/>
            <ac:spMk id="6" creationId="{D8E155D9-F186-4D6A-A2FB-1B9DB5C03CD0}"/>
          </ac:spMkLst>
        </pc:spChg>
        <pc:spChg chg="mod">
          <ac:chgData name="Letisha van den Berg" userId="c64b88c3-f4ff-44b3-9d8b-8f80a75b6a0b" providerId="ADAL" clId="{BCA232A5-8541-47AD-B2D6-448158122C5D}" dt="2023-05-22T16:59:43.636" v="2280" actId="6549"/>
          <ac:spMkLst>
            <pc:docMk/>
            <pc:sldMk cId="1103121182" sldId="565"/>
            <ac:spMk id="9" creationId="{0093A9C7-8923-28AC-DF6E-67886524ED65}"/>
          </ac:spMkLst>
        </pc:spChg>
        <pc:spChg chg="del">
          <ac:chgData name="Letisha van den Berg" userId="c64b88c3-f4ff-44b3-9d8b-8f80a75b6a0b" providerId="ADAL" clId="{BCA232A5-8541-47AD-B2D6-448158122C5D}" dt="2023-05-22T12:59:44.599" v="208" actId="478"/>
          <ac:spMkLst>
            <pc:docMk/>
            <pc:sldMk cId="1103121182" sldId="565"/>
            <ac:spMk id="10" creationId="{3152A5AD-8AA2-5CA6-E925-BBE01D63D26F}"/>
          </ac:spMkLst>
        </pc:spChg>
      </pc:sldChg>
      <pc:sldChg chg="add">
        <pc:chgData name="Letisha van den Berg" userId="c64b88c3-f4ff-44b3-9d8b-8f80a75b6a0b" providerId="ADAL" clId="{BCA232A5-8541-47AD-B2D6-448158122C5D}" dt="2023-05-22T16:30:05.240" v="342" actId="2890"/>
        <pc:sldMkLst>
          <pc:docMk/>
          <pc:sldMk cId="1145543404" sldId="566"/>
        </pc:sldMkLst>
      </pc:sldChg>
      <pc:sldChg chg="modSp add mod">
        <pc:chgData name="Letisha van den Berg" userId="c64b88c3-f4ff-44b3-9d8b-8f80a75b6a0b" providerId="ADAL" clId="{BCA232A5-8541-47AD-B2D6-448158122C5D}" dt="2023-05-22T17:02:53.263" v="2422" actId="20577"/>
        <pc:sldMkLst>
          <pc:docMk/>
          <pc:sldMk cId="2961542151" sldId="567"/>
        </pc:sldMkLst>
        <pc:spChg chg="mod">
          <ac:chgData name="Letisha van den Berg" userId="c64b88c3-f4ff-44b3-9d8b-8f80a75b6a0b" providerId="ADAL" clId="{BCA232A5-8541-47AD-B2D6-448158122C5D}" dt="2023-05-22T16:48:15.084" v="1822" actId="113"/>
          <ac:spMkLst>
            <pc:docMk/>
            <pc:sldMk cId="2961542151" sldId="567"/>
            <ac:spMk id="2" creationId="{32C18817-33F8-0EDB-025C-13D66EDF4BA9}"/>
          </ac:spMkLst>
        </pc:spChg>
        <pc:spChg chg="mod">
          <ac:chgData name="Letisha van den Berg" userId="c64b88c3-f4ff-44b3-9d8b-8f80a75b6a0b" providerId="ADAL" clId="{BCA232A5-8541-47AD-B2D6-448158122C5D}" dt="2023-05-22T17:02:53.263" v="2422" actId="20577"/>
          <ac:spMkLst>
            <pc:docMk/>
            <pc:sldMk cId="2961542151" sldId="567"/>
            <ac:spMk id="6" creationId="{D8E155D9-F186-4D6A-A2FB-1B9DB5C03CD0}"/>
          </ac:spMkLst>
        </pc:spChg>
      </pc:sldChg>
      <pc:sldChg chg="addSp delSp modSp add mod">
        <pc:chgData name="Letisha van den Berg" userId="c64b88c3-f4ff-44b3-9d8b-8f80a75b6a0b" providerId="ADAL" clId="{BCA232A5-8541-47AD-B2D6-448158122C5D}" dt="2023-05-22T17:04:52.920" v="2531" actId="478"/>
        <pc:sldMkLst>
          <pc:docMk/>
          <pc:sldMk cId="3461780334" sldId="568"/>
        </pc:sldMkLst>
        <pc:spChg chg="mod">
          <ac:chgData name="Letisha van den Berg" userId="c64b88c3-f4ff-44b3-9d8b-8f80a75b6a0b" providerId="ADAL" clId="{BCA232A5-8541-47AD-B2D6-448158122C5D}" dt="2023-05-22T17:04:51.126" v="2530" actId="20577"/>
          <ac:spMkLst>
            <pc:docMk/>
            <pc:sldMk cId="3461780334" sldId="568"/>
            <ac:spMk id="2" creationId="{32C18817-33F8-0EDB-025C-13D66EDF4BA9}"/>
          </ac:spMkLst>
        </pc:spChg>
        <pc:picChg chg="add del mod">
          <ac:chgData name="Letisha van den Berg" userId="c64b88c3-f4ff-44b3-9d8b-8f80a75b6a0b" providerId="ADAL" clId="{BCA232A5-8541-47AD-B2D6-448158122C5D}" dt="2023-05-22T17:04:52.920" v="2531" actId="478"/>
          <ac:picMkLst>
            <pc:docMk/>
            <pc:sldMk cId="3461780334" sldId="568"/>
            <ac:picMk id="4" creationId="{9251C141-F6AC-1C83-B7E9-EC4ED236AD05}"/>
          </ac:picMkLst>
        </pc:picChg>
      </pc:sldChg>
      <pc:sldChg chg="delSp modSp add mod">
        <pc:chgData name="Letisha van den Berg" userId="c64b88c3-f4ff-44b3-9d8b-8f80a75b6a0b" providerId="ADAL" clId="{BCA232A5-8541-47AD-B2D6-448158122C5D}" dt="2023-05-22T16:48:29.692" v="1823" actId="1076"/>
        <pc:sldMkLst>
          <pc:docMk/>
          <pc:sldMk cId="1819735641" sldId="569"/>
        </pc:sldMkLst>
        <pc:spChg chg="mod">
          <ac:chgData name="Letisha van den Berg" userId="c64b88c3-f4ff-44b3-9d8b-8f80a75b6a0b" providerId="ADAL" clId="{BCA232A5-8541-47AD-B2D6-448158122C5D}" dt="2023-05-22T16:48:29.692" v="1823" actId="1076"/>
          <ac:spMkLst>
            <pc:docMk/>
            <pc:sldMk cId="1819735641" sldId="569"/>
            <ac:spMk id="2" creationId="{32C18817-33F8-0EDB-025C-13D66EDF4BA9}"/>
          </ac:spMkLst>
        </pc:spChg>
        <pc:picChg chg="del">
          <ac:chgData name="Letisha van den Berg" userId="c64b88c3-f4ff-44b3-9d8b-8f80a75b6a0b" providerId="ADAL" clId="{BCA232A5-8541-47AD-B2D6-448158122C5D}" dt="2023-05-22T16:37:59.584" v="1192" actId="478"/>
          <ac:picMkLst>
            <pc:docMk/>
            <pc:sldMk cId="1819735641" sldId="569"/>
            <ac:picMk id="4" creationId="{9251C141-F6AC-1C83-B7E9-EC4ED236AD05}"/>
          </ac:picMkLst>
        </pc:picChg>
      </pc:sldChg>
      <pc:sldChg chg="modSp add mod">
        <pc:chgData name="Letisha van den Berg" userId="c64b88c3-f4ff-44b3-9d8b-8f80a75b6a0b" providerId="ADAL" clId="{BCA232A5-8541-47AD-B2D6-448158122C5D}" dt="2023-05-22T17:05:33.307" v="2537" actId="20577"/>
        <pc:sldMkLst>
          <pc:docMk/>
          <pc:sldMk cId="3410947135" sldId="570"/>
        </pc:sldMkLst>
        <pc:spChg chg="mod">
          <ac:chgData name="Letisha van den Berg" userId="c64b88c3-f4ff-44b3-9d8b-8f80a75b6a0b" providerId="ADAL" clId="{BCA232A5-8541-47AD-B2D6-448158122C5D}" dt="2023-05-22T17:05:33.307" v="2537" actId="20577"/>
          <ac:spMkLst>
            <pc:docMk/>
            <pc:sldMk cId="3410947135" sldId="570"/>
            <ac:spMk id="2" creationId="{32C18817-33F8-0EDB-025C-13D66EDF4BA9}"/>
          </ac:spMkLst>
        </pc:spChg>
      </pc:sldChg>
    </pc:docChg>
  </pc:docChgLst>
  <pc:docChgLst>
    <pc:chgData name="Letisha van den Berg" userId="c64b88c3-f4ff-44b3-9d8b-8f80a75b6a0b" providerId="ADAL" clId="{4CA7F8AC-38F5-474D-A9D1-EB0059BECEA4}"/>
    <pc:docChg chg="custSel addSld delSld modSld sldOrd">
      <pc:chgData name="Letisha van den Berg" userId="c64b88c3-f4ff-44b3-9d8b-8f80a75b6a0b" providerId="ADAL" clId="{4CA7F8AC-38F5-474D-A9D1-EB0059BECEA4}" dt="2023-05-19T07:51:12.692" v="2863" actId="20577"/>
      <pc:docMkLst>
        <pc:docMk/>
      </pc:docMkLst>
      <pc:sldChg chg="del">
        <pc:chgData name="Letisha van den Berg" userId="c64b88c3-f4ff-44b3-9d8b-8f80a75b6a0b" providerId="ADAL" clId="{4CA7F8AC-38F5-474D-A9D1-EB0059BECEA4}" dt="2023-05-16T05:47:04.497" v="156" actId="47"/>
        <pc:sldMkLst>
          <pc:docMk/>
          <pc:sldMk cId="1893825773" sldId="520"/>
        </pc:sldMkLst>
      </pc:sldChg>
      <pc:sldChg chg="addSp delSp modSp mod">
        <pc:chgData name="Letisha van den Berg" userId="c64b88c3-f4ff-44b3-9d8b-8f80a75b6a0b" providerId="ADAL" clId="{4CA7F8AC-38F5-474D-A9D1-EB0059BECEA4}" dt="2023-05-16T06:52:34.184" v="2228" actId="1076"/>
        <pc:sldMkLst>
          <pc:docMk/>
          <pc:sldMk cId="1453252549" sldId="546"/>
        </pc:sldMkLst>
        <pc:picChg chg="mod">
          <ac:chgData name="Letisha van den Berg" userId="c64b88c3-f4ff-44b3-9d8b-8f80a75b6a0b" providerId="ADAL" clId="{4CA7F8AC-38F5-474D-A9D1-EB0059BECEA4}" dt="2023-05-16T06:51:36.656" v="2218" actId="1076"/>
          <ac:picMkLst>
            <pc:docMk/>
            <pc:sldMk cId="1453252549" sldId="546"/>
            <ac:picMk id="11" creationId="{927381CC-25C8-0A1E-5A2B-03B191C77504}"/>
          </ac:picMkLst>
        </pc:picChg>
        <pc:picChg chg="add del mod">
          <ac:chgData name="Letisha van den Berg" userId="c64b88c3-f4ff-44b3-9d8b-8f80a75b6a0b" providerId="ADAL" clId="{4CA7F8AC-38F5-474D-A9D1-EB0059BECEA4}" dt="2023-05-16T06:51:44.646" v="2222" actId="478"/>
          <ac:picMkLst>
            <pc:docMk/>
            <pc:sldMk cId="1453252549" sldId="546"/>
            <ac:picMk id="9218" creationId="{3D9F4A55-7B8F-80FC-A39F-C48E52E5E910}"/>
          </ac:picMkLst>
        </pc:picChg>
        <pc:picChg chg="add mod">
          <ac:chgData name="Letisha van den Berg" userId="c64b88c3-f4ff-44b3-9d8b-8f80a75b6a0b" providerId="ADAL" clId="{4CA7F8AC-38F5-474D-A9D1-EB0059BECEA4}" dt="2023-05-16T06:52:34.184" v="2228" actId="1076"/>
          <ac:picMkLst>
            <pc:docMk/>
            <pc:sldMk cId="1453252549" sldId="546"/>
            <ac:picMk id="9220" creationId="{D02E5194-0F17-22AD-FFEB-AAD88FA4B366}"/>
          </ac:picMkLst>
        </pc:picChg>
      </pc:sldChg>
      <pc:sldChg chg="del">
        <pc:chgData name="Letisha van den Berg" userId="c64b88c3-f4ff-44b3-9d8b-8f80a75b6a0b" providerId="ADAL" clId="{4CA7F8AC-38F5-474D-A9D1-EB0059BECEA4}" dt="2023-05-16T05:47:07.686" v="157" actId="47"/>
        <pc:sldMkLst>
          <pc:docMk/>
          <pc:sldMk cId="2633240258" sldId="549"/>
        </pc:sldMkLst>
      </pc:sldChg>
      <pc:sldChg chg="delSp modSp mod">
        <pc:chgData name="Letisha van den Berg" userId="c64b88c3-f4ff-44b3-9d8b-8f80a75b6a0b" providerId="ADAL" clId="{4CA7F8AC-38F5-474D-A9D1-EB0059BECEA4}" dt="2023-05-19T06:51:03.533" v="2239" actId="20577"/>
        <pc:sldMkLst>
          <pc:docMk/>
          <pc:sldMk cId="495676774" sldId="551"/>
        </pc:sldMkLst>
        <pc:spChg chg="mod">
          <ac:chgData name="Letisha van den Berg" userId="c64b88c3-f4ff-44b3-9d8b-8f80a75b6a0b" providerId="ADAL" clId="{4CA7F8AC-38F5-474D-A9D1-EB0059BECEA4}" dt="2023-05-19T06:51:03.533" v="2239" actId="20577"/>
          <ac:spMkLst>
            <pc:docMk/>
            <pc:sldMk cId="495676774" sldId="551"/>
            <ac:spMk id="5" creationId="{D8585ABA-A69E-6614-9130-E8ED6127AF9F}"/>
          </ac:spMkLst>
        </pc:spChg>
        <pc:spChg chg="mod">
          <ac:chgData name="Letisha van den Berg" userId="c64b88c3-f4ff-44b3-9d8b-8f80a75b6a0b" providerId="ADAL" clId="{4CA7F8AC-38F5-474D-A9D1-EB0059BECEA4}" dt="2023-05-16T05:59:20.506" v="621" actId="20577"/>
          <ac:spMkLst>
            <pc:docMk/>
            <pc:sldMk cId="495676774" sldId="551"/>
            <ac:spMk id="6" creationId="{D8E155D9-F186-4D6A-A2FB-1B9DB5C03CD0}"/>
          </ac:spMkLst>
        </pc:spChg>
        <pc:spChg chg="del mod">
          <ac:chgData name="Letisha van den Berg" userId="c64b88c3-f4ff-44b3-9d8b-8f80a75b6a0b" providerId="ADAL" clId="{4CA7F8AC-38F5-474D-A9D1-EB0059BECEA4}" dt="2023-05-16T05:51:57.960" v="236" actId="478"/>
          <ac:spMkLst>
            <pc:docMk/>
            <pc:sldMk cId="495676774" sldId="551"/>
            <ac:spMk id="8" creationId="{E542C215-B7CC-ACD6-0CE3-B670E7CD7058}"/>
          </ac:spMkLst>
        </pc:spChg>
        <pc:picChg chg="del">
          <ac:chgData name="Letisha van den Berg" userId="c64b88c3-f4ff-44b3-9d8b-8f80a75b6a0b" providerId="ADAL" clId="{4CA7F8AC-38F5-474D-A9D1-EB0059BECEA4}" dt="2023-05-16T05:52:03.797" v="239" actId="478"/>
          <ac:picMkLst>
            <pc:docMk/>
            <pc:sldMk cId="495676774" sldId="551"/>
            <ac:picMk id="2" creationId="{A84AD372-B708-158B-F7A3-5224EB323FA5}"/>
          </ac:picMkLst>
        </pc:picChg>
        <pc:picChg chg="del">
          <ac:chgData name="Letisha van den Berg" userId="c64b88c3-f4ff-44b3-9d8b-8f80a75b6a0b" providerId="ADAL" clId="{4CA7F8AC-38F5-474D-A9D1-EB0059BECEA4}" dt="2023-05-16T05:52:02.777" v="238" actId="478"/>
          <ac:picMkLst>
            <pc:docMk/>
            <pc:sldMk cId="495676774" sldId="551"/>
            <ac:picMk id="4" creationId="{1AF8B826-2242-B404-648B-98043B5B758A}"/>
          </ac:picMkLst>
        </pc:picChg>
      </pc:sldChg>
      <pc:sldChg chg="delSp del mod">
        <pc:chgData name="Letisha van den Berg" userId="c64b88c3-f4ff-44b3-9d8b-8f80a75b6a0b" providerId="ADAL" clId="{4CA7F8AC-38F5-474D-A9D1-EB0059BECEA4}" dt="2023-05-16T05:55:31.749" v="473" actId="47"/>
        <pc:sldMkLst>
          <pc:docMk/>
          <pc:sldMk cId="325143655" sldId="552"/>
        </pc:sldMkLst>
        <pc:spChg chg="del">
          <ac:chgData name="Letisha van den Berg" userId="c64b88c3-f4ff-44b3-9d8b-8f80a75b6a0b" providerId="ADAL" clId="{4CA7F8AC-38F5-474D-A9D1-EB0059BECEA4}" dt="2023-05-16T05:55:26.110" v="471" actId="478"/>
          <ac:spMkLst>
            <pc:docMk/>
            <pc:sldMk cId="325143655" sldId="552"/>
            <ac:spMk id="5" creationId="{D8585ABA-A69E-6614-9130-E8ED6127AF9F}"/>
          </ac:spMkLst>
        </pc:spChg>
        <pc:picChg chg="del">
          <ac:chgData name="Letisha van den Berg" userId="c64b88c3-f4ff-44b3-9d8b-8f80a75b6a0b" providerId="ADAL" clId="{4CA7F8AC-38F5-474D-A9D1-EB0059BECEA4}" dt="2023-05-16T05:55:23.755" v="470" actId="478"/>
          <ac:picMkLst>
            <pc:docMk/>
            <pc:sldMk cId="325143655" sldId="552"/>
            <ac:picMk id="3" creationId="{4A51F467-0D4E-AA7C-BC58-26D084185F5C}"/>
          </ac:picMkLst>
        </pc:picChg>
      </pc:sldChg>
      <pc:sldChg chg="delSp del mod">
        <pc:chgData name="Letisha van den Berg" userId="c64b88c3-f4ff-44b3-9d8b-8f80a75b6a0b" providerId="ADAL" clId="{4CA7F8AC-38F5-474D-A9D1-EB0059BECEA4}" dt="2023-05-16T05:55:34.943" v="474" actId="47"/>
        <pc:sldMkLst>
          <pc:docMk/>
          <pc:sldMk cId="3550919785" sldId="553"/>
        </pc:sldMkLst>
        <pc:spChg chg="del">
          <ac:chgData name="Letisha van den Berg" userId="c64b88c3-f4ff-44b3-9d8b-8f80a75b6a0b" providerId="ADAL" clId="{4CA7F8AC-38F5-474D-A9D1-EB0059BECEA4}" dt="2023-05-16T05:55:29.580" v="472" actId="478"/>
          <ac:spMkLst>
            <pc:docMk/>
            <pc:sldMk cId="3550919785" sldId="553"/>
            <ac:spMk id="5" creationId="{D8585ABA-A69E-6614-9130-E8ED6127AF9F}"/>
          </ac:spMkLst>
        </pc:spChg>
      </pc:sldChg>
      <pc:sldChg chg="del">
        <pc:chgData name="Letisha van den Berg" userId="c64b88c3-f4ff-44b3-9d8b-8f80a75b6a0b" providerId="ADAL" clId="{4CA7F8AC-38F5-474D-A9D1-EB0059BECEA4}" dt="2023-05-16T05:55:37.788" v="475" actId="47"/>
        <pc:sldMkLst>
          <pc:docMk/>
          <pc:sldMk cId="1653475629" sldId="554"/>
        </pc:sldMkLst>
      </pc:sldChg>
      <pc:sldChg chg="del">
        <pc:chgData name="Letisha van den Berg" userId="c64b88c3-f4ff-44b3-9d8b-8f80a75b6a0b" providerId="ADAL" clId="{4CA7F8AC-38F5-474D-A9D1-EB0059BECEA4}" dt="2023-05-16T05:55:42.318" v="476" actId="47"/>
        <pc:sldMkLst>
          <pc:docMk/>
          <pc:sldMk cId="767877955" sldId="555"/>
        </pc:sldMkLst>
      </pc:sldChg>
      <pc:sldChg chg="modSp mod">
        <pc:chgData name="Letisha van den Berg" userId="c64b88c3-f4ff-44b3-9d8b-8f80a75b6a0b" providerId="ADAL" clId="{4CA7F8AC-38F5-474D-A9D1-EB0059BECEA4}" dt="2023-05-16T06:00:13.054" v="637" actId="20577"/>
        <pc:sldMkLst>
          <pc:docMk/>
          <pc:sldMk cId="1121130924" sldId="556"/>
        </pc:sldMkLst>
        <pc:spChg chg="mod">
          <ac:chgData name="Letisha van den Berg" userId="c64b88c3-f4ff-44b3-9d8b-8f80a75b6a0b" providerId="ADAL" clId="{4CA7F8AC-38F5-474D-A9D1-EB0059BECEA4}" dt="2023-05-16T05:58:59.870" v="577" actId="20577"/>
          <ac:spMkLst>
            <pc:docMk/>
            <pc:sldMk cId="1121130924" sldId="556"/>
            <ac:spMk id="3" creationId="{559B4CE6-B2DD-61B2-C394-5CF4C8303396}"/>
          </ac:spMkLst>
        </pc:spChg>
        <pc:spChg chg="mod">
          <ac:chgData name="Letisha van den Berg" userId="c64b88c3-f4ff-44b3-9d8b-8f80a75b6a0b" providerId="ADAL" clId="{4CA7F8AC-38F5-474D-A9D1-EB0059BECEA4}" dt="2023-05-16T06:00:13.054" v="637" actId="20577"/>
          <ac:spMkLst>
            <pc:docMk/>
            <pc:sldMk cId="1121130924" sldId="556"/>
            <ac:spMk id="6" creationId="{D8E155D9-F186-4D6A-A2FB-1B9DB5C03CD0}"/>
          </ac:spMkLst>
        </pc:spChg>
      </pc:sldChg>
      <pc:sldChg chg="addSp delSp modSp mod">
        <pc:chgData name="Letisha van den Berg" userId="c64b88c3-f4ff-44b3-9d8b-8f80a75b6a0b" providerId="ADAL" clId="{4CA7F8AC-38F5-474D-A9D1-EB0059BECEA4}" dt="2023-05-16T05:39:18.493" v="121" actId="1076"/>
        <pc:sldMkLst>
          <pc:docMk/>
          <pc:sldMk cId="1738646373" sldId="557"/>
        </pc:sldMkLst>
        <pc:spChg chg="del mod">
          <ac:chgData name="Letisha van den Berg" userId="c64b88c3-f4ff-44b3-9d8b-8f80a75b6a0b" providerId="ADAL" clId="{4CA7F8AC-38F5-474D-A9D1-EB0059BECEA4}" dt="2023-05-16T05:38:34.431" v="107"/>
          <ac:spMkLst>
            <pc:docMk/>
            <pc:sldMk cId="1738646373" sldId="557"/>
            <ac:spMk id="3" creationId="{559B4CE6-B2DD-61B2-C394-5CF4C8303396}"/>
          </ac:spMkLst>
        </pc:spChg>
        <pc:spChg chg="mod">
          <ac:chgData name="Letisha van den Berg" userId="c64b88c3-f4ff-44b3-9d8b-8f80a75b6a0b" providerId="ADAL" clId="{4CA7F8AC-38F5-474D-A9D1-EB0059BECEA4}" dt="2023-05-16T05:37:55.098" v="105" actId="20577"/>
          <ac:spMkLst>
            <pc:docMk/>
            <pc:sldMk cId="1738646373" sldId="557"/>
            <ac:spMk id="6" creationId="{D8E155D9-F186-4D6A-A2FB-1B9DB5C03CD0}"/>
          </ac:spMkLst>
        </pc:spChg>
        <pc:picChg chg="add mod">
          <ac:chgData name="Letisha van den Berg" userId="c64b88c3-f4ff-44b3-9d8b-8f80a75b6a0b" providerId="ADAL" clId="{4CA7F8AC-38F5-474D-A9D1-EB0059BECEA4}" dt="2023-05-16T05:39:18.493" v="121" actId="1076"/>
          <ac:picMkLst>
            <pc:docMk/>
            <pc:sldMk cId="1738646373" sldId="557"/>
            <ac:picMk id="4" creationId="{5865EBE8-7075-9843-0F8B-096DA6CB905E}"/>
          </ac:picMkLst>
        </pc:picChg>
      </pc:sldChg>
      <pc:sldChg chg="ord">
        <pc:chgData name="Letisha van den Berg" userId="c64b88c3-f4ff-44b3-9d8b-8f80a75b6a0b" providerId="ADAL" clId="{4CA7F8AC-38F5-474D-A9D1-EB0059BECEA4}" dt="2023-05-16T05:46:57.355" v="155"/>
        <pc:sldMkLst>
          <pc:docMk/>
          <pc:sldMk cId="2142931589" sldId="558"/>
        </pc:sldMkLst>
      </pc:sldChg>
      <pc:sldChg chg="del">
        <pc:chgData name="Letisha van den Berg" userId="c64b88c3-f4ff-44b3-9d8b-8f80a75b6a0b" providerId="ADAL" clId="{4CA7F8AC-38F5-474D-A9D1-EB0059BECEA4}" dt="2023-05-16T05:47:10.023" v="158" actId="47"/>
        <pc:sldMkLst>
          <pc:docMk/>
          <pc:sldMk cId="3733694794" sldId="559"/>
        </pc:sldMkLst>
      </pc:sldChg>
      <pc:sldChg chg="del">
        <pc:chgData name="Letisha van den Berg" userId="c64b88c3-f4ff-44b3-9d8b-8f80a75b6a0b" providerId="ADAL" clId="{4CA7F8AC-38F5-474D-A9D1-EB0059BECEA4}" dt="2023-05-16T05:47:12.751" v="159" actId="47"/>
        <pc:sldMkLst>
          <pc:docMk/>
          <pc:sldMk cId="3682888138" sldId="560"/>
        </pc:sldMkLst>
      </pc:sldChg>
      <pc:sldChg chg="new del ord">
        <pc:chgData name="Letisha van den Berg" userId="c64b88c3-f4ff-44b3-9d8b-8f80a75b6a0b" providerId="ADAL" clId="{4CA7F8AC-38F5-474D-A9D1-EB0059BECEA4}" dt="2023-05-16T05:38:50.524" v="112" actId="2696"/>
        <pc:sldMkLst>
          <pc:docMk/>
          <pc:sldMk cId="2924217932" sldId="561"/>
        </pc:sldMkLst>
      </pc:sldChg>
      <pc:sldChg chg="addSp delSp modSp add mod">
        <pc:chgData name="Letisha van den Berg" userId="c64b88c3-f4ff-44b3-9d8b-8f80a75b6a0b" providerId="ADAL" clId="{4CA7F8AC-38F5-474D-A9D1-EB0059BECEA4}" dt="2023-05-16T05:39:10.977" v="118" actId="1076"/>
        <pc:sldMkLst>
          <pc:docMk/>
          <pc:sldMk cId="394646749" sldId="562"/>
        </pc:sldMkLst>
        <pc:picChg chg="add mod">
          <ac:chgData name="Letisha van den Berg" userId="c64b88c3-f4ff-44b3-9d8b-8f80a75b6a0b" providerId="ADAL" clId="{4CA7F8AC-38F5-474D-A9D1-EB0059BECEA4}" dt="2023-05-16T05:39:10.977" v="118" actId="1076"/>
          <ac:picMkLst>
            <pc:docMk/>
            <pc:sldMk cId="394646749" sldId="562"/>
            <ac:picMk id="3" creationId="{D39CA52C-EB5D-168C-B4B6-F5716EDD2A1D}"/>
          </ac:picMkLst>
        </pc:picChg>
        <pc:picChg chg="del">
          <ac:chgData name="Letisha van den Berg" userId="c64b88c3-f4ff-44b3-9d8b-8f80a75b6a0b" providerId="ADAL" clId="{4CA7F8AC-38F5-474D-A9D1-EB0059BECEA4}" dt="2023-05-16T05:38:54.400" v="113" actId="478"/>
          <ac:picMkLst>
            <pc:docMk/>
            <pc:sldMk cId="394646749" sldId="562"/>
            <ac:picMk id="4" creationId="{5865EBE8-7075-9843-0F8B-096DA6CB905E}"/>
          </ac:picMkLst>
        </pc:picChg>
      </pc:sldChg>
      <pc:sldChg chg="add del">
        <pc:chgData name="Letisha van den Berg" userId="c64b88c3-f4ff-44b3-9d8b-8f80a75b6a0b" providerId="ADAL" clId="{4CA7F8AC-38F5-474D-A9D1-EB0059BECEA4}" dt="2023-05-16T05:39:53.152" v="123" actId="47"/>
        <pc:sldMkLst>
          <pc:docMk/>
          <pc:sldMk cId="2414574425" sldId="563"/>
        </pc:sldMkLst>
      </pc:sldChg>
      <pc:sldChg chg="addSp delSp modSp add mod">
        <pc:chgData name="Letisha van den Berg" userId="c64b88c3-f4ff-44b3-9d8b-8f80a75b6a0b" providerId="ADAL" clId="{4CA7F8AC-38F5-474D-A9D1-EB0059BECEA4}" dt="2023-05-16T05:42:12.300" v="132" actId="1076"/>
        <pc:sldMkLst>
          <pc:docMk/>
          <pc:sldMk cId="2953851801" sldId="563"/>
        </pc:sldMkLst>
        <pc:picChg chg="del">
          <ac:chgData name="Letisha van den Berg" userId="c64b88c3-f4ff-44b3-9d8b-8f80a75b6a0b" providerId="ADAL" clId="{4CA7F8AC-38F5-474D-A9D1-EB0059BECEA4}" dt="2023-05-16T05:39:59.204" v="125" actId="478"/>
          <ac:picMkLst>
            <pc:docMk/>
            <pc:sldMk cId="2953851801" sldId="563"/>
            <ac:picMk id="3" creationId="{D39CA52C-EB5D-168C-B4B6-F5716EDD2A1D}"/>
          </ac:picMkLst>
        </pc:picChg>
        <pc:picChg chg="add mod">
          <ac:chgData name="Letisha van den Berg" userId="c64b88c3-f4ff-44b3-9d8b-8f80a75b6a0b" providerId="ADAL" clId="{4CA7F8AC-38F5-474D-A9D1-EB0059BECEA4}" dt="2023-05-16T05:42:12.300" v="132" actId="1076"/>
          <ac:picMkLst>
            <pc:docMk/>
            <pc:sldMk cId="2953851801" sldId="563"/>
            <ac:picMk id="4" creationId="{591FEC89-897C-D8D4-95E3-2FDB044BFD35}"/>
          </ac:picMkLst>
        </pc:picChg>
      </pc:sldChg>
      <pc:sldChg chg="addSp delSp modSp add mod ord">
        <pc:chgData name="Letisha van den Berg" userId="c64b88c3-f4ff-44b3-9d8b-8f80a75b6a0b" providerId="ADAL" clId="{4CA7F8AC-38F5-474D-A9D1-EB0059BECEA4}" dt="2023-05-16T05:45:10.410" v="152"/>
        <pc:sldMkLst>
          <pc:docMk/>
          <pc:sldMk cId="618133744" sldId="564"/>
        </pc:sldMkLst>
        <pc:picChg chg="add mod">
          <ac:chgData name="Letisha van den Berg" userId="c64b88c3-f4ff-44b3-9d8b-8f80a75b6a0b" providerId="ADAL" clId="{4CA7F8AC-38F5-474D-A9D1-EB0059BECEA4}" dt="2023-05-16T05:44:38.599" v="147" actId="14100"/>
          <ac:picMkLst>
            <pc:docMk/>
            <pc:sldMk cId="618133744" sldId="564"/>
            <ac:picMk id="3" creationId="{638D0DB0-CD8C-5763-F375-C2365EB0A90E}"/>
          </ac:picMkLst>
        </pc:picChg>
        <pc:picChg chg="del">
          <ac:chgData name="Letisha van den Berg" userId="c64b88c3-f4ff-44b3-9d8b-8f80a75b6a0b" providerId="ADAL" clId="{4CA7F8AC-38F5-474D-A9D1-EB0059BECEA4}" dt="2023-05-16T05:42:19.458" v="134" actId="478"/>
          <ac:picMkLst>
            <pc:docMk/>
            <pc:sldMk cId="618133744" sldId="564"/>
            <ac:picMk id="4" creationId="{591FEC89-897C-D8D4-95E3-2FDB044BFD35}"/>
          </ac:picMkLst>
        </pc:picChg>
        <pc:picChg chg="add del mod">
          <ac:chgData name="Letisha van den Berg" userId="c64b88c3-f4ff-44b3-9d8b-8f80a75b6a0b" providerId="ADAL" clId="{4CA7F8AC-38F5-474D-A9D1-EB0059BECEA4}" dt="2023-05-16T05:44:01.423" v="142" actId="478"/>
          <ac:picMkLst>
            <pc:docMk/>
            <pc:sldMk cId="618133744" sldId="564"/>
            <ac:picMk id="7" creationId="{06E69DEB-DC32-2C74-F93E-9500303C181D}"/>
          </ac:picMkLst>
        </pc:picChg>
        <pc:picChg chg="del">
          <ac:chgData name="Letisha van den Berg" userId="c64b88c3-f4ff-44b3-9d8b-8f80a75b6a0b" providerId="ADAL" clId="{4CA7F8AC-38F5-474D-A9D1-EB0059BECEA4}" dt="2023-05-16T05:44:43.886" v="149" actId="478"/>
          <ac:picMkLst>
            <pc:docMk/>
            <pc:sldMk cId="618133744" sldId="564"/>
            <ac:picMk id="8" creationId="{9DC6F197-7F4F-ED92-A3F6-161F0B922BDB}"/>
          </ac:picMkLst>
        </pc:picChg>
        <pc:picChg chg="add del">
          <ac:chgData name="Letisha van den Berg" userId="c64b88c3-f4ff-44b3-9d8b-8f80a75b6a0b" providerId="ADAL" clId="{4CA7F8AC-38F5-474D-A9D1-EB0059BECEA4}" dt="2023-05-16T05:44:07.817" v="144" actId="478"/>
          <ac:picMkLst>
            <pc:docMk/>
            <pc:sldMk cId="618133744" sldId="564"/>
            <ac:picMk id="10" creationId="{3B49FC25-B7C0-06E3-D273-2E351ADD1187}"/>
          </ac:picMkLst>
        </pc:picChg>
        <pc:picChg chg="add mod">
          <ac:chgData name="Letisha van den Berg" userId="c64b88c3-f4ff-44b3-9d8b-8f80a75b6a0b" providerId="ADAL" clId="{4CA7F8AC-38F5-474D-A9D1-EB0059BECEA4}" dt="2023-05-16T05:44:46.634" v="150" actId="1076"/>
          <ac:picMkLst>
            <pc:docMk/>
            <pc:sldMk cId="618133744" sldId="564"/>
            <ac:picMk id="12" creationId="{A78116E6-92FC-36A8-908D-45034F7604D6}"/>
          </ac:picMkLst>
        </pc:picChg>
      </pc:sldChg>
      <pc:sldChg chg="addSp delSp modSp add mod">
        <pc:chgData name="Letisha van den Berg" userId="c64b88c3-f4ff-44b3-9d8b-8f80a75b6a0b" providerId="ADAL" clId="{4CA7F8AC-38F5-474D-A9D1-EB0059BECEA4}" dt="2023-05-16T06:07:33.919" v="1214" actId="20577"/>
        <pc:sldMkLst>
          <pc:docMk/>
          <pc:sldMk cId="2237459626" sldId="565"/>
        </pc:sldMkLst>
        <pc:spChg chg="add mod">
          <ac:chgData name="Letisha van den Berg" userId="c64b88c3-f4ff-44b3-9d8b-8f80a75b6a0b" providerId="ADAL" clId="{4CA7F8AC-38F5-474D-A9D1-EB0059BECEA4}" dt="2023-05-16T06:04:16.568" v="925" actId="2711"/>
          <ac:spMkLst>
            <pc:docMk/>
            <pc:sldMk cId="2237459626" sldId="565"/>
            <ac:spMk id="2" creationId="{7083BF4A-4270-29C1-EAA9-B3C3747D6476}"/>
          </ac:spMkLst>
        </pc:spChg>
        <pc:spChg chg="add mod">
          <ac:chgData name="Letisha van den Berg" userId="c64b88c3-f4ff-44b3-9d8b-8f80a75b6a0b" providerId="ADAL" clId="{4CA7F8AC-38F5-474D-A9D1-EB0059BECEA4}" dt="2023-05-16T06:06:10.697" v="1189" actId="20577"/>
          <ac:spMkLst>
            <pc:docMk/>
            <pc:sldMk cId="2237459626" sldId="565"/>
            <ac:spMk id="3" creationId="{B534F787-7CFF-76BF-0039-869117558F13}"/>
          </ac:spMkLst>
        </pc:spChg>
        <pc:spChg chg="mod">
          <ac:chgData name="Letisha van den Berg" userId="c64b88c3-f4ff-44b3-9d8b-8f80a75b6a0b" providerId="ADAL" clId="{4CA7F8AC-38F5-474D-A9D1-EB0059BECEA4}" dt="2023-05-16T06:07:33.919" v="1214" actId="20577"/>
          <ac:spMkLst>
            <pc:docMk/>
            <pc:sldMk cId="2237459626" sldId="565"/>
            <ac:spMk id="6" creationId="{D8E155D9-F186-4D6A-A2FB-1B9DB5C03CD0}"/>
          </ac:spMkLst>
        </pc:spChg>
        <pc:picChg chg="del">
          <ac:chgData name="Letisha van den Berg" userId="c64b88c3-f4ff-44b3-9d8b-8f80a75b6a0b" providerId="ADAL" clId="{4CA7F8AC-38F5-474D-A9D1-EB0059BECEA4}" dt="2023-05-16T06:00:42.089" v="683" actId="478"/>
          <ac:picMkLst>
            <pc:docMk/>
            <pc:sldMk cId="2237459626" sldId="565"/>
            <ac:picMk id="4" creationId="{591FEC89-897C-D8D4-95E3-2FDB044BFD35}"/>
          </ac:picMkLst>
        </pc:picChg>
        <pc:picChg chg="mod">
          <ac:chgData name="Letisha van den Berg" userId="c64b88c3-f4ff-44b3-9d8b-8f80a75b6a0b" providerId="ADAL" clId="{4CA7F8AC-38F5-474D-A9D1-EB0059BECEA4}" dt="2023-05-16T06:05:04.449" v="968" actId="1076"/>
          <ac:picMkLst>
            <pc:docMk/>
            <pc:sldMk cId="2237459626" sldId="565"/>
            <ac:picMk id="8" creationId="{9DC6F197-7F4F-ED92-A3F6-161F0B922BDB}"/>
          </ac:picMkLst>
        </pc:picChg>
        <pc:picChg chg="add del mod">
          <ac:chgData name="Letisha van den Berg" userId="c64b88c3-f4ff-44b3-9d8b-8f80a75b6a0b" providerId="ADAL" clId="{4CA7F8AC-38F5-474D-A9D1-EB0059BECEA4}" dt="2023-05-16T06:01:47.429" v="687" actId="478"/>
          <ac:picMkLst>
            <pc:docMk/>
            <pc:sldMk cId="2237459626" sldId="565"/>
            <ac:picMk id="1026" creationId="{8DDD511C-759E-0F62-F7E2-170AD747B7C7}"/>
          </ac:picMkLst>
        </pc:picChg>
        <pc:picChg chg="add mod">
          <ac:chgData name="Letisha van den Berg" userId="c64b88c3-f4ff-44b3-9d8b-8f80a75b6a0b" providerId="ADAL" clId="{4CA7F8AC-38F5-474D-A9D1-EB0059BECEA4}" dt="2023-05-16T06:01:54.385" v="691" actId="1076"/>
          <ac:picMkLst>
            <pc:docMk/>
            <pc:sldMk cId="2237459626" sldId="565"/>
            <ac:picMk id="1028" creationId="{28302FFF-B3BE-4C7B-134D-CEA05E30CDC2}"/>
          </ac:picMkLst>
        </pc:picChg>
      </pc:sldChg>
      <pc:sldChg chg="addSp delSp modSp add mod">
        <pc:chgData name="Letisha van den Berg" userId="c64b88c3-f4ff-44b3-9d8b-8f80a75b6a0b" providerId="ADAL" clId="{4CA7F8AC-38F5-474D-A9D1-EB0059BECEA4}" dt="2023-05-16T05:59:27.955" v="629" actId="20577"/>
        <pc:sldMkLst>
          <pc:docMk/>
          <pc:sldMk cId="157043974" sldId="566"/>
        </pc:sldMkLst>
        <pc:spChg chg="del">
          <ac:chgData name="Letisha van den Berg" userId="c64b88c3-f4ff-44b3-9d8b-8f80a75b6a0b" providerId="ADAL" clId="{4CA7F8AC-38F5-474D-A9D1-EB0059BECEA4}" dt="2023-05-16T05:57:26.864" v="485" actId="478"/>
          <ac:spMkLst>
            <pc:docMk/>
            <pc:sldMk cId="157043974" sldId="566"/>
            <ac:spMk id="5" creationId="{D8585ABA-A69E-6614-9130-E8ED6127AF9F}"/>
          </ac:spMkLst>
        </pc:spChg>
        <pc:spChg chg="mod">
          <ac:chgData name="Letisha van den Berg" userId="c64b88c3-f4ff-44b3-9d8b-8f80a75b6a0b" providerId="ADAL" clId="{4CA7F8AC-38F5-474D-A9D1-EB0059BECEA4}" dt="2023-05-16T05:59:27.955" v="629" actId="20577"/>
          <ac:spMkLst>
            <pc:docMk/>
            <pc:sldMk cId="157043974" sldId="566"/>
            <ac:spMk id="6" creationId="{D8E155D9-F186-4D6A-A2FB-1B9DB5C03CD0}"/>
          </ac:spMkLst>
        </pc:spChg>
        <pc:picChg chg="del">
          <ac:chgData name="Letisha van den Berg" userId="c64b88c3-f4ff-44b3-9d8b-8f80a75b6a0b" providerId="ADAL" clId="{4CA7F8AC-38F5-474D-A9D1-EB0059BECEA4}" dt="2023-05-16T05:56:10.437" v="481" actId="478"/>
          <ac:picMkLst>
            <pc:docMk/>
            <pc:sldMk cId="157043974" sldId="566"/>
            <ac:picMk id="3" creationId="{B552C75B-D989-AA9F-6E7E-53F0BA75ABE7}"/>
          </ac:picMkLst>
        </pc:picChg>
        <pc:picChg chg="add mod">
          <ac:chgData name="Letisha van den Berg" userId="c64b88c3-f4ff-44b3-9d8b-8f80a75b6a0b" providerId="ADAL" clId="{4CA7F8AC-38F5-474D-A9D1-EB0059BECEA4}" dt="2023-05-16T05:56:45.602" v="483" actId="1076"/>
          <ac:picMkLst>
            <pc:docMk/>
            <pc:sldMk cId="157043974" sldId="566"/>
            <ac:picMk id="4" creationId="{16BE0B1D-826C-D70B-1142-286D45D6D6C0}"/>
          </ac:picMkLst>
        </pc:picChg>
        <pc:picChg chg="add">
          <ac:chgData name="Letisha van den Berg" userId="c64b88c3-f4ff-44b3-9d8b-8f80a75b6a0b" providerId="ADAL" clId="{4CA7F8AC-38F5-474D-A9D1-EB0059BECEA4}" dt="2023-05-16T05:57:24.256" v="484" actId="22"/>
          <ac:picMkLst>
            <pc:docMk/>
            <pc:sldMk cId="157043974" sldId="566"/>
            <ac:picMk id="8" creationId="{81DB5353-9F56-E58E-282A-38218A94B6FE}"/>
          </ac:picMkLst>
        </pc:picChg>
      </pc:sldChg>
      <pc:sldChg chg="addSp delSp modSp add mod">
        <pc:chgData name="Letisha van den Berg" userId="c64b88c3-f4ff-44b3-9d8b-8f80a75b6a0b" providerId="ADAL" clId="{4CA7F8AC-38F5-474D-A9D1-EB0059BECEA4}" dt="2023-05-16T06:09:21.831" v="1237" actId="1076"/>
        <pc:sldMkLst>
          <pc:docMk/>
          <pc:sldMk cId="2231215221" sldId="567"/>
        </pc:sldMkLst>
        <pc:spChg chg="mod">
          <ac:chgData name="Letisha van den Berg" userId="c64b88c3-f4ff-44b3-9d8b-8f80a75b6a0b" providerId="ADAL" clId="{4CA7F8AC-38F5-474D-A9D1-EB0059BECEA4}" dt="2023-05-16T06:07:40.791" v="1227" actId="20577"/>
          <ac:spMkLst>
            <pc:docMk/>
            <pc:sldMk cId="2231215221" sldId="567"/>
            <ac:spMk id="6" creationId="{D8E155D9-F186-4D6A-A2FB-1B9DB5C03CD0}"/>
          </ac:spMkLst>
        </pc:spChg>
        <pc:picChg chg="del">
          <ac:chgData name="Letisha van den Berg" userId="c64b88c3-f4ff-44b3-9d8b-8f80a75b6a0b" providerId="ADAL" clId="{4CA7F8AC-38F5-474D-A9D1-EB0059BECEA4}" dt="2023-05-16T06:07:42.974" v="1228" actId="478"/>
          <ac:picMkLst>
            <pc:docMk/>
            <pc:sldMk cId="2231215221" sldId="567"/>
            <ac:picMk id="4" creationId="{591FEC89-897C-D8D4-95E3-2FDB044BFD35}"/>
          </ac:picMkLst>
        </pc:picChg>
        <pc:picChg chg="add mod">
          <ac:chgData name="Letisha van den Berg" userId="c64b88c3-f4ff-44b3-9d8b-8f80a75b6a0b" providerId="ADAL" clId="{4CA7F8AC-38F5-474D-A9D1-EB0059BECEA4}" dt="2023-05-16T06:09:21.831" v="1237" actId="1076"/>
          <ac:picMkLst>
            <pc:docMk/>
            <pc:sldMk cId="2231215221" sldId="567"/>
            <ac:picMk id="3074" creationId="{FC0D65EF-39D5-5C5D-6434-D96DF998ADFB}"/>
          </ac:picMkLst>
        </pc:picChg>
        <pc:picChg chg="add mod">
          <ac:chgData name="Letisha van den Berg" userId="c64b88c3-f4ff-44b3-9d8b-8f80a75b6a0b" providerId="ADAL" clId="{4CA7F8AC-38F5-474D-A9D1-EB0059BECEA4}" dt="2023-05-16T06:09:16.679" v="1234" actId="1076"/>
          <ac:picMkLst>
            <pc:docMk/>
            <pc:sldMk cId="2231215221" sldId="567"/>
            <ac:picMk id="3076" creationId="{D96BF853-C782-2882-43F9-F173C14B6560}"/>
          </ac:picMkLst>
        </pc:picChg>
      </pc:sldChg>
      <pc:sldChg chg="addSp delSp modSp add mod ord">
        <pc:chgData name="Letisha van den Berg" userId="c64b88c3-f4ff-44b3-9d8b-8f80a75b6a0b" providerId="ADAL" clId="{4CA7F8AC-38F5-474D-A9D1-EB0059BECEA4}" dt="2023-05-16T06:07:27.806" v="1200"/>
        <pc:sldMkLst>
          <pc:docMk/>
          <pc:sldMk cId="2138704955" sldId="568"/>
        </pc:sldMkLst>
        <pc:spChg chg="del mod">
          <ac:chgData name="Letisha van den Berg" userId="c64b88c3-f4ff-44b3-9d8b-8f80a75b6a0b" providerId="ADAL" clId="{4CA7F8AC-38F5-474D-A9D1-EB0059BECEA4}" dt="2023-05-16T06:06:35.677" v="1193" actId="478"/>
          <ac:spMkLst>
            <pc:docMk/>
            <pc:sldMk cId="2138704955" sldId="568"/>
            <ac:spMk id="2" creationId="{7083BF4A-4270-29C1-EAA9-B3C3747D6476}"/>
          </ac:spMkLst>
        </pc:spChg>
        <pc:spChg chg="del">
          <ac:chgData name="Letisha van den Berg" userId="c64b88c3-f4ff-44b3-9d8b-8f80a75b6a0b" providerId="ADAL" clId="{4CA7F8AC-38F5-474D-A9D1-EB0059BECEA4}" dt="2023-05-16T06:06:37.263" v="1194" actId="478"/>
          <ac:spMkLst>
            <pc:docMk/>
            <pc:sldMk cId="2138704955" sldId="568"/>
            <ac:spMk id="3" creationId="{B534F787-7CFF-76BF-0039-869117558F13}"/>
          </ac:spMkLst>
        </pc:spChg>
        <pc:picChg chg="del">
          <ac:chgData name="Letisha van den Berg" userId="c64b88c3-f4ff-44b3-9d8b-8f80a75b6a0b" providerId="ADAL" clId="{4CA7F8AC-38F5-474D-A9D1-EB0059BECEA4}" dt="2023-05-16T06:06:33.953" v="1191" actId="478"/>
          <ac:picMkLst>
            <pc:docMk/>
            <pc:sldMk cId="2138704955" sldId="568"/>
            <ac:picMk id="1028" creationId="{28302FFF-B3BE-4C7B-134D-CEA05E30CDC2}"/>
          </ac:picMkLst>
        </pc:picChg>
        <pc:picChg chg="add mod">
          <ac:chgData name="Letisha van den Berg" userId="c64b88c3-f4ff-44b3-9d8b-8f80a75b6a0b" providerId="ADAL" clId="{4CA7F8AC-38F5-474D-A9D1-EB0059BECEA4}" dt="2023-05-16T06:07:23.308" v="1198" actId="1076"/>
          <ac:picMkLst>
            <pc:docMk/>
            <pc:sldMk cId="2138704955" sldId="568"/>
            <ac:picMk id="2050" creationId="{67BF6AC2-7118-B51C-0C35-3E27BFBF605B}"/>
          </ac:picMkLst>
        </pc:picChg>
      </pc:sldChg>
      <pc:sldChg chg="addSp delSp modSp add">
        <pc:chgData name="Letisha van den Berg" userId="c64b88c3-f4ff-44b3-9d8b-8f80a75b6a0b" providerId="ADAL" clId="{4CA7F8AC-38F5-474D-A9D1-EB0059BECEA4}" dt="2023-05-16T06:10:34.033" v="1250" actId="1076"/>
        <pc:sldMkLst>
          <pc:docMk/>
          <pc:sldMk cId="3291185643" sldId="569"/>
        </pc:sldMkLst>
        <pc:picChg chg="del">
          <ac:chgData name="Letisha van den Berg" userId="c64b88c3-f4ff-44b3-9d8b-8f80a75b6a0b" providerId="ADAL" clId="{4CA7F8AC-38F5-474D-A9D1-EB0059BECEA4}" dt="2023-05-16T06:09:40.643" v="1239" actId="478"/>
          <ac:picMkLst>
            <pc:docMk/>
            <pc:sldMk cId="3291185643" sldId="569"/>
            <ac:picMk id="3074" creationId="{FC0D65EF-39D5-5C5D-6434-D96DF998ADFB}"/>
          </ac:picMkLst>
        </pc:picChg>
        <pc:picChg chg="del">
          <ac:chgData name="Letisha van den Berg" userId="c64b88c3-f4ff-44b3-9d8b-8f80a75b6a0b" providerId="ADAL" clId="{4CA7F8AC-38F5-474D-A9D1-EB0059BECEA4}" dt="2023-05-16T06:09:41.194" v="1240" actId="478"/>
          <ac:picMkLst>
            <pc:docMk/>
            <pc:sldMk cId="3291185643" sldId="569"/>
            <ac:picMk id="3076" creationId="{D96BF853-C782-2882-43F9-F173C14B6560}"/>
          </ac:picMkLst>
        </pc:picChg>
        <pc:picChg chg="add mod">
          <ac:chgData name="Letisha van den Berg" userId="c64b88c3-f4ff-44b3-9d8b-8f80a75b6a0b" providerId="ADAL" clId="{4CA7F8AC-38F5-474D-A9D1-EB0059BECEA4}" dt="2023-05-16T06:10:22.853" v="1247" actId="1076"/>
          <ac:picMkLst>
            <pc:docMk/>
            <pc:sldMk cId="3291185643" sldId="569"/>
            <ac:picMk id="4098" creationId="{88591C80-77A2-49C1-0605-D0C62A03ED3A}"/>
          </ac:picMkLst>
        </pc:picChg>
        <pc:picChg chg="add mod">
          <ac:chgData name="Letisha van den Berg" userId="c64b88c3-f4ff-44b3-9d8b-8f80a75b6a0b" providerId="ADAL" clId="{4CA7F8AC-38F5-474D-A9D1-EB0059BECEA4}" dt="2023-05-16T06:10:34.033" v="1250" actId="1076"/>
          <ac:picMkLst>
            <pc:docMk/>
            <pc:sldMk cId="3291185643" sldId="569"/>
            <ac:picMk id="4100" creationId="{C9045236-03CA-696A-DC92-F5418B84E9F9}"/>
          </ac:picMkLst>
        </pc:picChg>
      </pc:sldChg>
      <pc:sldChg chg="addSp delSp modSp add mod">
        <pc:chgData name="Letisha van den Berg" userId="c64b88c3-f4ff-44b3-9d8b-8f80a75b6a0b" providerId="ADAL" clId="{4CA7F8AC-38F5-474D-A9D1-EB0059BECEA4}" dt="2023-05-16T06:14:10.597" v="1693" actId="20577"/>
        <pc:sldMkLst>
          <pc:docMk/>
          <pc:sldMk cId="3402959155" sldId="570"/>
        </pc:sldMkLst>
        <pc:spChg chg="add mod">
          <ac:chgData name="Letisha van den Berg" userId="c64b88c3-f4ff-44b3-9d8b-8f80a75b6a0b" providerId="ADAL" clId="{4CA7F8AC-38F5-474D-A9D1-EB0059BECEA4}" dt="2023-05-16T06:14:10.597" v="1693" actId="20577"/>
          <ac:spMkLst>
            <pc:docMk/>
            <pc:sldMk cId="3402959155" sldId="570"/>
            <ac:spMk id="2" creationId="{3952750C-42BE-8B2F-3457-6615913C2B14}"/>
          </ac:spMkLst>
        </pc:spChg>
        <pc:picChg chg="del">
          <ac:chgData name="Letisha van den Berg" userId="c64b88c3-f4ff-44b3-9d8b-8f80a75b6a0b" providerId="ADAL" clId="{4CA7F8AC-38F5-474D-A9D1-EB0059BECEA4}" dt="2023-05-16T06:10:39.858" v="1252" actId="478"/>
          <ac:picMkLst>
            <pc:docMk/>
            <pc:sldMk cId="3402959155" sldId="570"/>
            <ac:picMk id="4098" creationId="{88591C80-77A2-49C1-0605-D0C62A03ED3A}"/>
          </ac:picMkLst>
        </pc:picChg>
        <pc:picChg chg="del">
          <ac:chgData name="Letisha van den Berg" userId="c64b88c3-f4ff-44b3-9d8b-8f80a75b6a0b" providerId="ADAL" clId="{4CA7F8AC-38F5-474D-A9D1-EB0059BECEA4}" dt="2023-05-16T06:10:40.720" v="1253" actId="478"/>
          <ac:picMkLst>
            <pc:docMk/>
            <pc:sldMk cId="3402959155" sldId="570"/>
            <ac:picMk id="4100" creationId="{C9045236-03CA-696A-DC92-F5418B84E9F9}"/>
          </ac:picMkLst>
        </pc:picChg>
        <pc:picChg chg="add mod">
          <ac:chgData name="Letisha van den Berg" userId="c64b88c3-f4ff-44b3-9d8b-8f80a75b6a0b" providerId="ADAL" clId="{4CA7F8AC-38F5-474D-A9D1-EB0059BECEA4}" dt="2023-05-16T06:11:12.409" v="1257" actId="1076"/>
          <ac:picMkLst>
            <pc:docMk/>
            <pc:sldMk cId="3402959155" sldId="570"/>
            <ac:picMk id="5122" creationId="{54EB4845-2119-F52E-39EE-66EA13463DA4}"/>
          </ac:picMkLst>
        </pc:picChg>
      </pc:sldChg>
      <pc:sldChg chg="addSp delSp modSp add mod">
        <pc:chgData name="Letisha van den Berg" userId="c64b88c3-f4ff-44b3-9d8b-8f80a75b6a0b" providerId="ADAL" clId="{4CA7F8AC-38F5-474D-A9D1-EB0059BECEA4}" dt="2023-05-16T06:17:06.141" v="1710" actId="1076"/>
        <pc:sldMkLst>
          <pc:docMk/>
          <pc:sldMk cId="3606923336" sldId="571"/>
        </pc:sldMkLst>
        <pc:spChg chg="del mod">
          <ac:chgData name="Letisha van den Berg" userId="c64b88c3-f4ff-44b3-9d8b-8f80a75b6a0b" providerId="ADAL" clId="{4CA7F8AC-38F5-474D-A9D1-EB0059BECEA4}" dt="2023-05-16T06:14:32.758" v="1697" actId="478"/>
          <ac:spMkLst>
            <pc:docMk/>
            <pc:sldMk cId="3606923336" sldId="571"/>
            <ac:spMk id="2" creationId="{3952750C-42BE-8B2F-3457-6615913C2B14}"/>
          </ac:spMkLst>
        </pc:spChg>
        <pc:spChg chg="add mod">
          <ac:chgData name="Letisha van den Berg" userId="c64b88c3-f4ff-44b3-9d8b-8f80a75b6a0b" providerId="ADAL" clId="{4CA7F8AC-38F5-474D-A9D1-EB0059BECEA4}" dt="2023-05-16T06:17:01.278" v="1709" actId="14100"/>
          <ac:spMkLst>
            <pc:docMk/>
            <pc:sldMk cId="3606923336" sldId="571"/>
            <ac:spMk id="4" creationId="{6C435C13-B1AA-2DF3-E544-CB76BA40CF47}"/>
          </ac:spMkLst>
        </pc:spChg>
        <pc:picChg chg="add mod">
          <ac:chgData name="Letisha van den Berg" userId="c64b88c3-f4ff-44b3-9d8b-8f80a75b6a0b" providerId="ADAL" clId="{4CA7F8AC-38F5-474D-A9D1-EB0059BECEA4}" dt="2023-05-16T06:17:06.141" v="1710" actId="1076"/>
          <ac:picMkLst>
            <pc:docMk/>
            <pc:sldMk cId="3606923336" sldId="571"/>
            <ac:picMk id="7" creationId="{825B73C6-AE27-9B23-1086-7BFFB02879FB}"/>
          </ac:picMkLst>
        </pc:picChg>
        <pc:picChg chg="del">
          <ac:chgData name="Letisha van den Berg" userId="c64b88c3-f4ff-44b3-9d8b-8f80a75b6a0b" providerId="ADAL" clId="{4CA7F8AC-38F5-474D-A9D1-EB0059BECEA4}" dt="2023-05-16T06:14:31.739" v="1696" actId="478"/>
          <ac:picMkLst>
            <pc:docMk/>
            <pc:sldMk cId="3606923336" sldId="571"/>
            <ac:picMk id="5122" creationId="{54EB4845-2119-F52E-39EE-66EA13463DA4}"/>
          </ac:picMkLst>
        </pc:picChg>
      </pc:sldChg>
      <pc:sldChg chg="addSp delSp modSp add mod">
        <pc:chgData name="Letisha van den Berg" userId="c64b88c3-f4ff-44b3-9d8b-8f80a75b6a0b" providerId="ADAL" clId="{4CA7F8AC-38F5-474D-A9D1-EB0059BECEA4}" dt="2023-05-16T06:20:27.766" v="1786" actId="1076"/>
        <pc:sldMkLst>
          <pc:docMk/>
          <pc:sldMk cId="2238208455" sldId="572"/>
        </pc:sldMkLst>
        <pc:spChg chg="mod">
          <ac:chgData name="Letisha van den Berg" userId="c64b88c3-f4ff-44b3-9d8b-8f80a75b6a0b" providerId="ADAL" clId="{4CA7F8AC-38F5-474D-A9D1-EB0059BECEA4}" dt="2023-05-16T06:19:58.782" v="1754" actId="1076"/>
          <ac:spMkLst>
            <pc:docMk/>
            <pc:sldMk cId="2238208455" sldId="572"/>
            <ac:spMk id="4" creationId="{6C435C13-B1AA-2DF3-E544-CB76BA40CF47}"/>
          </ac:spMkLst>
        </pc:spChg>
        <pc:spChg chg="mod">
          <ac:chgData name="Letisha van den Berg" userId="c64b88c3-f4ff-44b3-9d8b-8f80a75b6a0b" providerId="ADAL" clId="{4CA7F8AC-38F5-474D-A9D1-EB0059BECEA4}" dt="2023-05-16T06:20:09.408" v="1783" actId="20577"/>
          <ac:spMkLst>
            <pc:docMk/>
            <pc:sldMk cId="2238208455" sldId="572"/>
            <ac:spMk id="6" creationId="{D8E155D9-F186-4D6A-A2FB-1B9DB5C03CD0}"/>
          </ac:spMkLst>
        </pc:spChg>
        <pc:picChg chg="add mod">
          <ac:chgData name="Letisha van den Berg" userId="c64b88c3-f4ff-44b3-9d8b-8f80a75b6a0b" providerId="ADAL" clId="{4CA7F8AC-38F5-474D-A9D1-EB0059BECEA4}" dt="2023-05-16T06:20:24.461" v="1785" actId="1076"/>
          <ac:picMkLst>
            <pc:docMk/>
            <pc:sldMk cId="2238208455" sldId="572"/>
            <ac:picMk id="3" creationId="{2FB1A399-A66C-3C1A-AF2D-2DBEFCC131BA}"/>
          </ac:picMkLst>
        </pc:picChg>
        <pc:picChg chg="del">
          <ac:chgData name="Letisha van den Berg" userId="c64b88c3-f4ff-44b3-9d8b-8f80a75b6a0b" providerId="ADAL" clId="{4CA7F8AC-38F5-474D-A9D1-EB0059BECEA4}" dt="2023-05-16T06:18:00.504" v="1712" actId="478"/>
          <ac:picMkLst>
            <pc:docMk/>
            <pc:sldMk cId="2238208455" sldId="572"/>
            <ac:picMk id="7" creationId="{825B73C6-AE27-9B23-1086-7BFFB02879FB}"/>
          </ac:picMkLst>
        </pc:picChg>
        <pc:picChg chg="add mod">
          <ac:chgData name="Letisha van den Berg" userId="c64b88c3-f4ff-44b3-9d8b-8f80a75b6a0b" providerId="ADAL" clId="{4CA7F8AC-38F5-474D-A9D1-EB0059BECEA4}" dt="2023-05-16T06:20:27.766" v="1786" actId="1076"/>
          <ac:picMkLst>
            <pc:docMk/>
            <pc:sldMk cId="2238208455" sldId="572"/>
            <ac:picMk id="9" creationId="{1ABA7A48-2953-A30D-C88E-D7640A7915AE}"/>
          </ac:picMkLst>
        </pc:picChg>
        <pc:picChg chg="add mod">
          <ac:chgData name="Letisha van den Berg" userId="c64b88c3-f4ff-44b3-9d8b-8f80a75b6a0b" providerId="ADAL" clId="{4CA7F8AC-38F5-474D-A9D1-EB0059BECEA4}" dt="2023-05-16T06:20:22.149" v="1784" actId="1076"/>
          <ac:picMkLst>
            <pc:docMk/>
            <pc:sldMk cId="2238208455" sldId="572"/>
            <ac:picMk id="11" creationId="{4A2ACC83-3558-5460-C765-D0AD832F3EA5}"/>
          </ac:picMkLst>
        </pc:picChg>
        <pc:picChg chg="add mod">
          <ac:chgData name="Letisha van den Berg" userId="c64b88c3-f4ff-44b3-9d8b-8f80a75b6a0b" providerId="ADAL" clId="{4CA7F8AC-38F5-474D-A9D1-EB0059BECEA4}" dt="2023-05-16T06:19:13.934" v="1720" actId="1076"/>
          <ac:picMkLst>
            <pc:docMk/>
            <pc:sldMk cId="2238208455" sldId="572"/>
            <ac:picMk id="13" creationId="{E20ECA24-305C-180F-0140-0918CE1DDEEA}"/>
          </ac:picMkLst>
        </pc:picChg>
      </pc:sldChg>
      <pc:sldChg chg="addSp delSp modSp add mod">
        <pc:chgData name="Letisha van den Berg" userId="c64b88c3-f4ff-44b3-9d8b-8f80a75b6a0b" providerId="ADAL" clId="{4CA7F8AC-38F5-474D-A9D1-EB0059BECEA4}" dt="2023-05-16T06:35:45.709" v="2166" actId="1076"/>
        <pc:sldMkLst>
          <pc:docMk/>
          <pc:sldMk cId="4163908320" sldId="573"/>
        </pc:sldMkLst>
        <pc:spChg chg="del">
          <ac:chgData name="Letisha van den Berg" userId="c64b88c3-f4ff-44b3-9d8b-8f80a75b6a0b" providerId="ADAL" clId="{4CA7F8AC-38F5-474D-A9D1-EB0059BECEA4}" dt="2023-05-16T06:20:49.521" v="1814" actId="478"/>
          <ac:spMkLst>
            <pc:docMk/>
            <pc:sldMk cId="4163908320" sldId="573"/>
            <ac:spMk id="4" creationId="{6C435C13-B1AA-2DF3-E544-CB76BA40CF47}"/>
          </ac:spMkLst>
        </pc:spChg>
        <pc:spChg chg="mod">
          <ac:chgData name="Letisha van den Berg" userId="c64b88c3-f4ff-44b3-9d8b-8f80a75b6a0b" providerId="ADAL" clId="{4CA7F8AC-38F5-474D-A9D1-EB0059BECEA4}" dt="2023-05-16T06:20:46.806" v="1813" actId="20577"/>
          <ac:spMkLst>
            <pc:docMk/>
            <pc:sldMk cId="4163908320" sldId="573"/>
            <ac:spMk id="6" creationId="{D8E155D9-F186-4D6A-A2FB-1B9DB5C03CD0}"/>
          </ac:spMkLst>
        </pc:spChg>
        <pc:spChg chg="add mod">
          <ac:chgData name="Letisha van den Berg" userId="c64b88c3-f4ff-44b3-9d8b-8f80a75b6a0b" providerId="ADAL" clId="{4CA7F8AC-38F5-474D-A9D1-EB0059BECEA4}" dt="2023-05-16T06:35:30.546" v="2165" actId="20577"/>
          <ac:spMkLst>
            <pc:docMk/>
            <pc:sldMk cId="4163908320" sldId="573"/>
            <ac:spMk id="7" creationId="{366B6B56-0016-3A94-122A-66E7BD43205A}"/>
          </ac:spMkLst>
        </pc:spChg>
        <pc:spChg chg="add mod">
          <ac:chgData name="Letisha van den Berg" userId="c64b88c3-f4ff-44b3-9d8b-8f80a75b6a0b" providerId="ADAL" clId="{4CA7F8AC-38F5-474D-A9D1-EB0059BECEA4}" dt="2023-05-16T06:35:45.709" v="2166" actId="1076"/>
          <ac:spMkLst>
            <pc:docMk/>
            <pc:sldMk cId="4163908320" sldId="573"/>
            <ac:spMk id="10" creationId="{30E0BA8D-23D6-DD2B-65C8-C79D83352CAC}"/>
          </ac:spMkLst>
        </pc:spChg>
        <pc:picChg chg="del">
          <ac:chgData name="Letisha van den Berg" userId="c64b88c3-f4ff-44b3-9d8b-8f80a75b6a0b" providerId="ADAL" clId="{4CA7F8AC-38F5-474D-A9D1-EB0059BECEA4}" dt="2023-05-16T06:20:50.807" v="1815" actId="478"/>
          <ac:picMkLst>
            <pc:docMk/>
            <pc:sldMk cId="4163908320" sldId="573"/>
            <ac:picMk id="3" creationId="{2FB1A399-A66C-3C1A-AF2D-2DBEFCC131BA}"/>
          </ac:picMkLst>
        </pc:picChg>
        <pc:picChg chg="add mod">
          <ac:chgData name="Letisha van den Berg" userId="c64b88c3-f4ff-44b3-9d8b-8f80a75b6a0b" providerId="ADAL" clId="{4CA7F8AC-38F5-474D-A9D1-EB0059BECEA4}" dt="2023-05-16T06:30:15.749" v="1826" actId="1076"/>
          <ac:picMkLst>
            <pc:docMk/>
            <pc:sldMk cId="4163908320" sldId="573"/>
            <ac:picMk id="5" creationId="{E4DEF1B7-6B90-FE52-5414-79705B034D95}"/>
          </ac:picMkLst>
        </pc:picChg>
        <pc:picChg chg="del mod">
          <ac:chgData name="Letisha van den Berg" userId="c64b88c3-f4ff-44b3-9d8b-8f80a75b6a0b" providerId="ADAL" clId="{4CA7F8AC-38F5-474D-A9D1-EB0059BECEA4}" dt="2023-05-16T06:20:51.909" v="1819" actId="478"/>
          <ac:picMkLst>
            <pc:docMk/>
            <pc:sldMk cId="4163908320" sldId="573"/>
            <ac:picMk id="9" creationId="{1ABA7A48-2953-A30D-C88E-D7640A7915AE}"/>
          </ac:picMkLst>
        </pc:picChg>
        <pc:picChg chg="del mod">
          <ac:chgData name="Letisha van den Berg" userId="c64b88c3-f4ff-44b3-9d8b-8f80a75b6a0b" providerId="ADAL" clId="{4CA7F8AC-38F5-474D-A9D1-EB0059BECEA4}" dt="2023-05-16T06:20:51.359" v="1817" actId="478"/>
          <ac:picMkLst>
            <pc:docMk/>
            <pc:sldMk cId="4163908320" sldId="573"/>
            <ac:picMk id="11" creationId="{4A2ACC83-3558-5460-C765-D0AD832F3EA5}"/>
          </ac:picMkLst>
        </pc:picChg>
        <pc:picChg chg="del">
          <ac:chgData name="Letisha van den Berg" userId="c64b88c3-f4ff-44b3-9d8b-8f80a75b6a0b" providerId="ADAL" clId="{4CA7F8AC-38F5-474D-A9D1-EB0059BECEA4}" dt="2023-05-16T06:20:52.332" v="1820" actId="478"/>
          <ac:picMkLst>
            <pc:docMk/>
            <pc:sldMk cId="4163908320" sldId="573"/>
            <ac:picMk id="13" creationId="{E20ECA24-305C-180F-0140-0918CE1DDEEA}"/>
          </ac:picMkLst>
        </pc:picChg>
        <pc:picChg chg="add mod">
          <ac:chgData name="Letisha van den Berg" userId="c64b88c3-f4ff-44b3-9d8b-8f80a75b6a0b" providerId="ADAL" clId="{4CA7F8AC-38F5-474D-A9D1-EB0059BECEA4}" dt="2023-05-16T06:30:13.487" v="1825" actId="1076"/>
          <ac:picMkLst>
            <pc:docMk/>
            <pc:sldMk cId="4163908320" sldId="573"/>
            <ac:picMk id="6146" creationId="{919C3D95-EFB1-4BF9-3468-20E303AED413}"/>
          </ac:picMkLst>
        </pc:picChg>
      </pc:sldChg>
      <pc:sldChg chg="addSp delSp modSp add mod">
        <pc:chgData name="Letisha van den Berg" userId="c64b88c3-f4ff-44b3-9d8b-8f80a75b6a0b" providerId="ADAL" clId="{4CA7F8AC-38F5-474D-A9D1-EB0059BECEA4}" dt="2023-05-16T06:38:55.840" v="2180" actId="1076"/>
        <pc:sldMkLst>
          <pc:docMk/>
          <pc:sldMk cId="2675442736" sldId="574"/>
        </pc:sldMkLst>
        <pc:spChg chg="mod">
          <ac:chgData name="Letisha van den Berg" userId="c64b88c3-f4ff-44b3-9d8b-8f80a75b6a0b" providerId="ADAL" clId="{4CA7F8AC-38F5-474D-A9D1-EB0059BECEA4}" dt="2023-05-16T06:38:29.372" v="2174" actId="6549"/>
          <ac:spMkLst>
            <pc:docMk/>
            <pc:sldMk cId="2675442736" sldId="574"/>
            <ac:spMk id="6" creationId="{D8E155D9-F186-4D6A-A2FB-1B9DB5C03CD0}"/>
          </ac:spMkLst>
        </pc:spChg>
        <pc:spChg chg="del mod">
          <ac:chgData name="Letisha van den Berg" userId="c64b88c3-f4ff-44b3-9d8b-8f80a75b6a0b" providerId="ADAL" clId="{4CA7F8AC-38F5-474D-A9D1-EB0059BECEA4}" dt="2023-05-16T06:38:17.440" v="2172" actId="478"/>
          <ac:spMkLst>
            <pc:docMk/>
            <pc:sldMk cId="2675442736" sldId="574"/>
            <ac:spMk id="7" creationId="{366B6B56-0016-3A94-122A-66E7BD43205A}"/>
          </ac:spMkLst>
        </pc:spChg>
        <pc:spChg chg="del">
          <ac:chgData name="Letisha van den Berg" userId="c64b88c3-f4ff-44b3-9d8b-8f80a75b6a0b" providerId="ADAL" clId="{4CA7F8AC-38F5-474D-A9D1-EB0059BECEA4}" dt="2023-05-16T06:38:15.974" v="2171" actId="478"/>
          <ac:spMkLst>
            <pc:docMk/>
            <pc:sldMk cId="2675442736" sldId="574"/>
            <ac:spMk id="10" creationId="{30E0BA8D-23D6-DD2B-65C8-C79D83352CAC}"/>
          </ac:spMkLst>
        </pc:spChg>
        <pc:picChg chg="del">
          <ac:chgData name="Letisha van den Berg" userId="c64b88c3-f4ff-44b3-9d8b-8f80a75b6a0b" providerId="ADAL" clId="{4CA7F8AC-38F5-474D-A9D1-EB0059BECEA4}" dt="2023-05-16T06:38:14.006" v="2169" actId="478"/>
          <ac:picMkLst>
            <pc:docMk/>
            <pc:sldMk cId="2675442736" sldId="574"/>
            <ac:picMk id="5" creationId="{E4DEF1B7-6B90-FE52-5414-79705B034D95}"/>
          </ac:picMkLst>
        </pc:picChg>
        <pc:picChg chg="del">
          <ac:chgData name="Letisha van den Berg" userId="c64b88c3-f4ff-44b3-9d8b-8f80a75b6a0b" providerId="ADAL" clId="{4CA7F8AC-38F5-474D-A9D1-EB0059BECEA4}" dt="2023-05-16T06:38:12.972" v="2168" actId="478"/>
          <ac:picMkLst>
            <pc:docMk/>
            <pc:sldMk cId="2675442736" sldId="574"/>
            <ac:picMk id="6146" creationId="{919C3D95-EFB1-4BF9-3468-20E303AED413}"/>
          </ac:picMkLst>
        </pc:picChg>
        <pc:picChg chg="add mod">
          <ac:chgData name="Letisha van den Berg" userId="c64b88c3-f4ff-44b3-9d8b-8f80a75b6a0b" providerId="ADAL" clId="{4CA7F8AC-38F5-474D-A9D1-EB0059BECEA4}" dt="2023-05-16T06:38:55.840" v="2180" actId="1076"/>
          <ac:picMkLst>
            <pc:docMk/>
            <pc:sldMk cId="2675442736" sldId="574"/>
            <ac:picMk id="7170" creationId="{3BBE235E-FE6A-0EFC-039E-D05EA17D4DC7}"/>
          </ac:picMkLst>
        </pc:picChg>
      </pc:sldChg>
      <pc:sldChg chg="addSp delSp modSp add mod">
        <pc:chgData name="Letisha van den Berg" userId="c64b88c3-f4ff-44b3-9d8b-8f80a75b6a0b" providerId="ADAL" clId="{4CA7F8AC-38F5-474D-A9D1-EB0059BECEA4}" dt="2023-05-16T06:42:54.952" v="2212" actId="1076"/>
        <pc:sldMkLst>
          <pc:docMk/>
          <pc:sldMk cId="107174217" sldId="575"/>
        </pc:sldMkLst>
        <pc:spChg chg="mod">
          <ac:chgData name="Letisha van den Berg" userId="c64b88c3-f4ff-44b3-9d8b-8f80a75b6a0b" providerId="ADAL" clId="{4CA7F8AC-38F5-474D-A9D1-EB0059BECEA4}" dt="2023-05-16T06:39:12.631" v="2203" actId="20577"/>
          <ac:spMkLst>
            <pc:docMk/>
            <pc:sldMk cId="107174217" sldId="575"/>
            <ac:spMk id="6" creationId="{D8E155D9-F186-4D6A-A2FB-1B9DB5C03CD0}"/>
          </ac:spMkLst>
        </pc:spChg>
        <pc:picChg chg="del">
          <ac:chgData name="Letisha van den Berg" userId="c64b88c3-f4ff-44b3-9d8b-8f80a75b6a0b" providerId="ADAL" clId="{4CA7F8AC-38F5-474D-A9D1-EB0059BECEA4}" dt="2023-05-16T06:39:07.139" v="2182" actId="478"/>
          <ac:picMkLst>
            <pc:docMk/>
            <pc:sldMk cId="107174217" sldId="575"/>
            <ac:picMk id="7170" creationId="{3BBE235E-FE6A-0EFC-039E-D05EA17D4DC7}"/>
          </ac:picMkLst>
        </pc:picChg>
        <pc:picChg chg="add mod">
          <ac:chgData name="Letisha van den Berg" userId="c64b88c3-f4ff-44b3-9d8b-8f80a75b6a0b" providerId="ADAL" clId="{4CA7F8AC-38F5-474D-A9D1-EB0059BECEA4}" dt="2023-05-16T06:40:23.988" v="2207" actId="1076"/>
          <ac:picMkLst>
            <pc:docMk/>
            <pc:sldMk cId="107174217" sldId="575"/>
            <ac:picMk id="8194" creationId="{49F4C2B3-F41F-88F8-B496-C016C13A532B}"/>
          </ac:picMkLst>
        </pc:picChg>
        <pc:picChg chg="add mod">
          <ac:chgData name="Letisha van den Berg" userId="c64b88c3-f4ff-44b3-9d8b-8f80a75b6a0b" providerId="ADAL" clId="{4CA7F8AC-38F5-474D-A9D1-EB0059BECEA4}" dt="2023-05-16T06:42:54.952" v="2212" actId="1076"/>
          <ac:picMkLst>
            <pc:docMk/>
            <pc:sldMk cId="107174217" sldId="575"/>
            <ac:picMk id="8196" creationId="{C0C06145-2F03-DD25-2D11-7AB1C62853E0}"/>
          </ac:picMkLst>
        </pc:picChg>
      </pc:sldChg>
      <pc:sldChg chg="addSp delSp modSp add mod">
        <pc:chgData name="Letisha van den Berg" userId="c64b88c3-f4ff-44b3-9d8b-8f80a75b6a0b" providerId="ADAL" clId="{4CA7F8AC-38F5-474D-A9D1-EB0059BECEA4}" dt="2023-05-18T05:22:42.257" v="2237" actId="1076"/>
        <pc:sldMkLst>
          <pc:docMk/>
          <pc:sldMk cId="2725656418" sldId="576"/>
        </pc:sldMkLst>
        <pc:picChg chg="add mod">
          <ac:chgData name="Letisha van den Berg" userId="c64b88c3-f4ff-44b3-9d8b-8f80a75b6a0b" providerId="ADAL" clId="{4CA7F8AC-38F5-474D-A9D1-EB0059BECEA4}" dt="2023-05-18T05:22:42.257" v="2237" actId="1076"/>
          <ac:picMkLst>
            <pc:docMk/>
            <pc:sldMk cId="2725656418" sldId="576"/>
            <ac:picMk id="3" creationId="{093773ED-1B05-C3DA-30FD-7C44372FFF7F}"/>
          </ac:picMkLst>
        </pc:picChg>
        <pc:picChg chg="del">
          <ac:chgData name="Letisha van den Berg" userId="c64b88c3-f4ff-44b3-9d8b-8f80a75b6a0b" providerId="ADAL" clId="{4CA7F8AC-38F5-474D-A9D1-EB0059BECEA4}" dt="2023-05-18T05:22:31.431" v="2230" actId="478"/>
          <ac:picMkLst>
            <pc:docMk/>
            <pc:sldMk cId="2725656418" sldId="576"/>
            <ac:picMk id="4098" creationId="{88591C80-77A2-49C1-0605-D0C62A03ED3A}"/>
          </ac:picMkLst>
        </pc:picChg>
        <pc:picChg chg="del">
          <ac:chgData name="Letisha van den Berg" userId="c64b88c3-f4ff-44b3-9d8b-8f80a75b6a0b" providerId="ADAL" clId="{4CA7F8AC-38F5-474D-A9D1-EB0059BECEA4}" dt="2023-05-18T05:22:32.092" v="2231" actId="478"/>
          <ac:picMkLst>
            <pc:docMk/>
            <pc:sldMk cId="2725656418" sldId="576"/>
            <ac:picMk id="4100" creationId="{C9045236-03CA-696A-DC92-F5418B84E9F9}"/>
          </ac:picMkLst>
        </pc:picChg>
      </pc:sldChg>
      <pc:sldChg chg="addSp delSp modSp add mod">
        <pc:chgData name="Letisha van den Berg" userId="c64b88c3-f4ff-44b3-9d8b-8f80a75b6a0b" providerId="ADAL" clId="{4CA7F8AC-38F5-474D-A9D1-EB0059BECEA4}" dt="2023-05-19T07:23:05.462" v="2441" actId="20577"/>
        <pc:sldMkLst>
          <pc:docMk/>
          <pc:sldMk cId="3151594971" sldId="577"/>
        </pc:sldMkLst>
        <pc:spChg chg="add mod">
          <ac:chgData name="Letisha van den Berg" userId="c64b88c3-f4ff-44b3-9d8b-8f80a75b6a0b" providerId="ADAL" clId="{4CA7F8AC-38F5-474D-A9D1-EB0059BECEA4}" dt="2023-05-19T07:23:05.462" v="2441" actId="20577"/>
          <ac:spMkLst>
            <pc:docMk/>
            <pc:sldMk cId="3151594971" sldId="577"/>
            <ac:spMk id="2" creationId="{78FC66BA-983D-F869-26F6-93CD0B883DC7}"/>
          </ac:spMkLst>
        </pc:spChg>
        <pc:spChg chg="mod">
          <ac:chgData name="Letisha van den Berg" userId="c64b88c3-f4ff-44b3-9d8b-8f80a75b6a0b" providerId="ADAL" clId="{4CA7F8AC-38F5-474D-A9D1-EB0059BECEA4}" dt="2023-05-19T07:20:59.072" v="2257" actId="20577"/>
          <ac:spMkLst>
            <pc:docMk/>
            <pc:sldMk cId="3151594971" sldId="577"/>
            <ac:spMk id="6" creationId="{D8E155D9-F186-4D6A-A2FB-1B9DB5C03CD0}"/>
          </ac:spMkLst>
        </pc:spChg>
        <pc:picChg chg="del">
          <ac:chgData name="Letisha van den Berg" userId="c64b88c3-f4ff-44b3-9d8b-8f80a75b6a0b" providerId="ADAL" clId="{4CA7F8AC-38F5-474D-A9D1-EB0059BECEA4}" dt="2023-05-19T07:21:00.857" v="2258" actId="478"/>
          <ac:picMkLst>
            <pc:docMk/>
            <pc:sldMk cId="3151594971" sldId="577"/>
            <ac:picMk id="8194" creationId="{49F4C2B3-F41F-88F8-B496-C016C13A532B}"/>
          </ac:picMkLst>
        </pc:picChg>
        <pc:picChg chg="del mod">
          <ac:chgData name="Letisha van den Berg" userId="c64b88c3-f4ff-44b3-9d8b-8f80a75b6a0b" providerId="ADAL" clId="{4CA7F8AC-38F5-474D-A9D1-EB0059BECEA4}" dt="2023-05-19T07:21:02.463" v="2260" actId="478"/>
          <ac:picMkLst>
            <pc:docMk/>
            <pc:sldMk cId="3151594971" sldId="577"/>
            <ac:picMk id="8196" creationId="{C0C06145-2F03-DD25-2D11-7AB1C62853E0}"/>
          </ac:picMkLst>
        </pc:picChg>
      </pc:sldChg>
      <pc:sldChg chg="addSp modSp add mod">
        <pc:chgData name="Letisha van den Berg" userId="c64b88c3-f4ff-44b3-9d8b-8f80a75b6a0b" providerId="ADAL" clId="{4CA7F8AC-38F5-474D-A9D1-EB0059BECEA4}" dt="2023-05-19T07:44:57.875" v="2614" actId="1076"/>
        <pc:sldMkLst>
          <pc:docMk/>
          <pc:sldMk cId="517498405" sldId="578"/>
        </pc:sldMkLst>
        <pc:spChg chg="mod">
          <ac:chgData name="Letisha van den Berg" userId="c64b88c3-f4ff-44b3-9d8b-8f80a75b6a0b" providerId="ADAL" clId="{4CA7F8AC-38F5-474D-A9D1-EB0059BECEA4}" dt="2023-05-19T07:42:56.545" v="2462" actId="1076"/>
          <ac:spMkLst>
            <pc:docMk/>
            <pc:sldMk cId="517498405" sldId="578"/>
            <ac:spMk id="2" creationId="{78FC66BA-983D-F869-26F6-93CD0B883DC7}"/>
          </ac:spMkLst>
        </pc:spChg>
        <pc:spChg chg="add mod">
          <ac:chgData name="Letisha van den Berg" userId="c64b88c3-f4ff-44b3-9d8b-8f80a75b6a0b" providerId="ADAL" clId="{4CA7F8AC-38F5-474D-A9D1-EB0059BECEA4}" dt="2023-05-19T07:44:34.454" v="2605" actId="20577"/>
          <ac:spMkLst>
            <pc:docMk/>
            <pc:sldMk cId="517498405" sldId="578"/>
            <ac:spMk id="3" creationId="{CC90BC38-9D21-1807-FB5E-48DA21EFECA1}"/>
          </ac:spMkLst>
        </pc:spChg>
        <pc:spChg chg="mod">
          <ac:chgData name="Letisha van den Berg" userId="c64b88c3-f4ff-44b3-9d8b-8f80a75b6a0b" providerId="ADAL" clId="{4CA7F8AC-38F5-474D-A9D1-EB0059BECEA4}" dt="2023-05-19T07:42:26.297" v="2459" actId="20577"/>
          <ac:spMkLst>
            <pc:docMk/>
            <pc:sldMk cId="517498405" sldId="578"/>
            <ac:spMk id="6" creationId="{D8E155D9-F186-4D6A-A2FB-1B9DB5C03CD0}"/>
          </ac:spMkLst>
        </pc:spChg>
        <pc:picChg chg="mod">
          <ac:chgData name="Letisha van den Berg" userId="c64b88c3-f4ff-44b3-9d8b-8f80a75b6a0b" providerId="ADAL" clId="{4CA7F8AC-38F5-474D-A9D1-EB0059BECEA4}" dt="2023-05-19T07:44:47.270" v="2610" actId="1076"/>
          <ac:picMkLst>
            <pc:docMk/>
            <pc:sldMk cId="517498405" sldId="578"/>
            <ac:picMk id="8" creationId="{9DC6F197-7F4F-ED92-A3F6-161F0B922BDB}"/>
          </ac:picMkLst>
        </pc:picChg>
        <pc:picChg chg="add mod">
          <ac:chgData name="Letisha van den Berg" userId="c64b88c3-f4ff-44b3-9d8b-8f80a75b6a0b" providerId="ADAL" clId="{4CA7F8AC-38F5-474D-A9D1-EB0059BECEA4}" dt="2023-05-19T07:44:57.875" v="2614" actId="1076"/>
          <ac:picMkLst>
            <pc:docMk/>
            <pc:sldMk cId="517498405" sldId="578"/>
            <ac:picMk id="1026" creationId="{294FEE7D-D663-2E68-E756-7F75A078550B}"/>
          </ac:picMkLst>
        </pc:picChg>
        <pc:picChg chg="add mod">
          <ac:chgData name="Letisha van den Berg" userId="c64b88c3-f4ff-44b3-9d8b-8f80a75b6a0b" providerId="ADAL" clId="{4CA7F8AC-38F5-474D-A9D1-EB0059BECEA4}" dt="2023-05-19T07:44:51.996" v="2612" actId="1076"/>
          <ac:picMkLst>
            <pc:docMk/>
            <pc:sldMk cId="517498405" sldId="578"/>
            <ac:picMk id="1028" creationId="{B257D3B4-423F-885A-FD61-EA9874CB3585}"/>
          </ac:picMkLst>
        </pc:picChg>
      </pc:sldChg>
      <pc:sldChg chg="modSp add mod ord">
        <pc:chgData name="Letisha van den Berg" userId="c64b88c3-f4ff-44b3-9d8b-8f80a75b6a0b" providerId="ADAL" clId="{4CA7F8AC-38F5-474D-A9D1-EB0059BECEA4}" dt="2023-05-19T07:51:12.692" v="2863" actId="20577"/>
        <pc:sldMkLst>
          <pc:docMk/>
          <pc:sldMk cId="40829038" sldId="579"/>
        </pc:sldMkLst>
        <pc:spChg chg="mod">
          <ac:chgData name="Letisha van den Berg" userId="c64b88c3-f4ff-44b3-9d8b-8f80a75b6a0b" providerId="ADAL" clId="{4CA7F8AC-38F5-474D-A9D1-EB0059BECEA4}" dt="2023-05-19T07:51:12.692" v="2863" actId="20577"/>
          <ac:spMkLst>
            <pc:docMk/>
            <pc:sldMk cId="40829038" sldId="579"/>
            <ac:spMk id="5" creationId="{D8585ABA-A69E-6614-9130-E8ED6127AF9F}"/>
          </ac:spMkLst>
        </pc:spChg>
        <pc:spChg chg="mod">
          <ac:chgData name="Letisha van den Berg" userId="c64b88c3-f4ff-44b3-9d8b-8f80a75b6a0b" providerId="ADAL" clId="{4CA7F8AC-38F5-474D-A9D1-EB0059BECEA4}" dt="2023-05-19T07:49:48.652" v="2631" actId="20577"/>
          <ac:spMkLst>
            <pc:docMk/>
            <pc:sldMk cId="40829038" sldId="579"/>
            <ac:spMk id="6" creationId="{D8E155D9-F186-4D6A-A2FB-1B9DB5C03CD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1697" y="1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756B8-1D5C-4A49-9967-0A468BA5CF41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202" y="3271104"/>
            <a:ext cx="7942238" cy="267645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7411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1697" y="6457411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D73D8-CA64-465E-B63B-8CDA45AE2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87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0AD71-8A41-4247-9B09-743DE597F4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A91BFA-8117-40A9-BF64-5B5E2A21AB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BA1BB-9D80-4EF3-875D-02CC2E15C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31006-09C2-40DC-96DF-DAB6CEF25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4750D-6DC5-4A1E-9CEF-E8295B1E8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941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0A14F-376F-40DF-936F-0BA3E8530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10EB4F-50BF-4561-99D6-DFAC85408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C5D54-1EFB-450E-B972-0009A4504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6EA58-D4FD-4EF9-B168-24FD02C72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370B96-F0C5-4C0A-862E-E2201F6C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241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A2EF83-5A05-4211-B15E-960237B6A1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280F11-C06A-4F8C-A628-FED760680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865FD-333A-4B23-BDE1-63C1DC3CC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F0964-F314-4669-BF24-EB6CA0D8D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87F37-4611-4ADE-BCD3-BC82620B1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911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415DE-63A8-4D7D-9121-FED47F7ED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72B12-71E6-421A-958D-EF2D3D37D0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B5F04-6DC0-48D5-AC8C-E2A23C491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FE49E-4F8C-4532-9C8B-AB7BE1FA7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8ECA84-F4E7-446F-BC52-AC2DE26BC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198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66726-A61F-483B-B7E6-237F76F41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D3AA57-F5A4-49BF-80F7-EE01977F87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6ACC2-287E-40A0-808D-B83DDEE15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92B383-20A1-4037-A223-61C77CC00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D5A5C-63DE-4F4E-B2A5-028C2CAA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617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47F54-5A97-4954-A241-6603C171A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06A1B-5C5B-44C8-94D4-A288E49240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3B98F1-020B-4F06-A216-A71C622883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58E30-3091-4BBB-A575-3A272535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27DC39-C445-4CA6-9C15-838A8B76C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AE3EB-4608-41E9-8E52-ECFA0097A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552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1F3E2-1BC4-46CD-AFF4-A8A7844C0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D7A3C-78C6-4C23-8381-107D64E37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524FF3-40C4-4909-BEB7-7B5F5287D1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CD3732-D130-4D31-AA4C-A7C504729E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B35D8A-A484-4E16-9317-D5348C12A6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B8D7FC-026D-447E-8300-DBD46B780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43F7F2-B6AE-4C66-9411-5A652C6D9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DA5A27-0005-4FAB-878D-3B09A0E2A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92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38FE6-79AA-4FB6-9F66-3D4E02DC0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51FC4-6EAC-4DD7-8D68-43FBFE8C4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0C803B-CAD2-4CF9-AC32-BD78BCC65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1AEA8B-5AC4-4CF5-902F-704C40C5D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451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0E9BF8-2BB0-4FC2-8499-3133A4CB4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9A5EA9-D51B-47C6-AD93-CAE81F230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EECD5C-E698-4DF0-94A2-E3EE4707B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001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86E5F-C376-496F-B323-578B09353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07685-CF7C-47FA-B869-DCB76E44E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552EF8-5DE7-4418-8BAB-22105755A9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D9B694-28C1-4588-A601-26FD0F4D0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393C5-A209-4586-B123-A4A7F74A6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75F005-F97C-4484-B90F-C00DDDA7D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821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61A28-47B6-46D2-BF73-1E0DAAA8C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036030-BBCD-40F5-846C-80B7EDAE01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8B471-351D-436B-A0DF-B0198C33D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C1AF2-B554-471B-AF99-A43E58D11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896B4F-4080-4193-BFE5-FA0A6E7B5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0CE47C-AC3A-4B31-9434-4555ACE19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446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8D9448-2953-4F40-AD74-9BB5B187A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9D6AB2-2D4B-42F5-98AC-BE954D7AE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D8DE4-61E6-4114-AF45-9EDF9B90C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7E6D1-9DE5-4E09-A061-96241B7FFE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95DA7-2A45-4B84-A844-4A7ED3022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064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Innocent.makwarela@labour.gov.za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hyperlink" Target="mailto:Julian.mohale@labour.gov.za" TargetMode="External"/><Relationship Id="rId4" Type="http://schemas.openxmlformats.org/officeDocument/2006/relationships/hyperlink" Target="mailto:Christene.lehlokoa@labour.gov.za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789" y="6334780"/>
            <a:ext cx="3751683" cy="554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1" dirty="0">
                <a:latin typeface="Arial Black" panose="020B0A04020102020204" pitchFamily="34" charset="0"/>
              </a:rPr>
              <a:t>Presented by: Letisha van den Berg</a:t>
            </a:r>
          </a:p>
          <a:p>
            <a:r>
              <a:rPr lang="en-US" sz="1401" dirty="0">
                <a:latin typeface="Arial Black" panose="020B0A04020102020204" pitchFamily="34" charset="0"/>
              </a:rPr>
              <a:t>Director: </a:t>
            </a:r>
            <a:r>
              <a:rPr lang="en-US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ASPASA</a:t>
            </a:r>
            <a:endParaRPr lang="en-US" sz="140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D811914-C898-68E3-1F64-324186272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997" y="3247642"/>
            <a:ext cx="9917372" cy="2499153"/>
          </a:xfrm>
          <a:prstGeom prst="rect">
            <a:avLst/>
          </a:prstGeom>
        </p:spPr>
      </p:pic>
      <p:pic>
        <p:nvPicPr>
          <p:cNvPr id="2050" name="Picture 5">
            <a:extLst>
              <a:ext uri="{FF2B5EF4-FFF2-40B4-BE49-F238E27FC236}">
                <a16:creationId xmlns:a16="http://schemas.microsoft.com/office/drawing/2014/main" id="{081689E9-D2C0-A06D-1B1F-A41C459F4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78279" cy="2242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high angle view of a dam&#10;&#10;Description automatically generated with low confidence">
            <a:extLst>
              <a:ext uri="{FF2B5EF4-FFF2-40B4-BE49-F238E27FC236}">
                <a16:creationId xmlns:a16="http://schemas.microsoft.com/office/drawing/2014/main" id="{07D6043A-5A58-4BD8-02B0-CEACD0698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8279" y="0"/>
            <a:ext cx="3986946" cy="2242657"/>
          </a:xfrm>
          <a:prstGeom prst="rect">
            <a:avLst/>
          </a:prstGeom>
        </p:spPr>
      </p:pic>
      <p:pic>
        <p:nvPicPr>
          <p:cNvPr id="10" name="Picture 9" descr="A landscape with hills and a body of water in the distance&#10;&#10;Description automatically generated with low confidence">
            <a:extLst>
              <a:ext uri="{FF2B5EF4-FFF2-40B4-BE49-F238E27FC236}">
                <a16:creationId xmlns:a16="http://schemas.microsoft.com/office/drawing/2014/main" id="{6110FA4B-48C0-1252-61DF-5B7211B021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5224" y="0"/>
            <a:ext cx="4226775" cy="2242657"/>
          </a:xfrm>
          <a:prstGeom prst="rect">
            <a:avLst/>
          </a:prstGeom>
        </p:spPr>
      </p:pic>
      <p:pic>
        <p:nvPicPr>
          <p:cNvPr id="12" name="Picture 11" descr="A picture containing text, tree, outdoor, sign&#10;&#10;Description automatically generated">
            <a:extLst>
              <a:ext uri="{FF2B5EF4-FFF2-40B4-BE49-F238E27FC236}">
                <a16:creationId xmlns:a16="http://schemas.microsoft.com/office/drawing/2014/main" id="{663FCDA7-1C5F-0CD3-0A48-12EC38ABA8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776909" y="924463"/>
            <a:ext cx="1506508" cy="112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73182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8E155D9-F186-4D6A-A2FB-1B9DB5C03CD0}"/>
              </a:ext>
            </a:extLst>
          </p:cNvPr>
          <p:cNvSpPr txBox="1">
            <a:spLocks/>
          </p:cNvSpPr>
          <p:nvPr/>
        </p:nvSpPr>
        <p:spPr>
          <a:xfrm>
            <a:off x="0" y="-11552"/>
            <a:ext cx="12192000" cy="1325563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DC6F197-7F4F-ED92-A3F6-161F0B922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716" y="6300200"/>
            <a:ext cx="2787284" cy="557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8A441E-C3DE-EE2C-7260-7B1340E83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546102" y="-2096399"/>
            <a:ext cx="6869946" cy="110627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13F97B-FC9F-A179-CF06-B7005062D7AD}"/>
              </a:ext>
            </a:extLst>
          </p:cNvPr>
          <p:cNvSpPr txBox="1"/>
          <p:nvPr/>
        </p:nvSpPr>
        <p:spPr>
          <a:xfrm>
            <a:off x="10798358" y="1261722"/>
            <a:ext cx="642300" cy="1962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606189-CF92-8B49-33AD-4EF07C7181F4}"/>
              </a:ext>
            </a:extLst>
          </p:cNvPr>
          <p:cNvSpPr txBox="1"/>
          <p:nvPr/>
        </p:nvSpPr>
        <p:spPr>
          <a:xfrm>
            <a:off x="10888773" y="6569646"/>
            <a:ext cx="642300" cy="1962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B3E41B-D221-6091-086E-2C6F69E96118}"/>
              </a:ext>
            </a:extLst>
          </p:cNvPr>
          <p:cNvSpPr txBox="1"/>
          <p:nvPr/>
        </p:nvSpPr>
        <p:spPr>
          <a:xfrm>
            <a:off x="4981731" y="1310835"/>
            <a:ext cx="642300" cy="1962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5D8970-CB3B-0B91-DCB0-7EF5CA5E2C98}"/>
              </a:ext>
            </a:extLst>
          </p:cNvPr>
          <p:cNvSpPr txBox="1"/>
          <p:nvPr/>
        </p:nvSpPr>
        <p:spPr>
          <a:xfrm>
            <a:off x="5029421" y="6569646"/>
            <a:ext cx="642300" cy="1962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42146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8E155D9-F186-4D6A-A2FB-1B9DB5C03CD0}"/>
              </a:ext>
            </a:extLst>
          </p:cNvPr>
          <p:cNvSpPr txBox="1">
            <a:spLocks/>
          </p:cNvSpPr>
          <p:nvPr/>
        </p:nvSpPr>
        <p:spPr>
          <a:xfrm>
            <a:off x="0" y="-11552"/>
            <a:ext cx="12192000" cy="1325563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DC6F197-7F4F-ED92-A3F6-161F0B922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716" y="6300200"/>
            <a:ext cx="2787284" cy="55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CAD532-535D-2D3E-C76C-2AC7F12AC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707203" y="-2564338"/>
            <a:ext cx="6895016" cy="119496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EDFF49-2D7F-A471-5617-50E88429E3D2}"/>
              </a:ext>
            </a:extLst>
          </p:cNvPr>
          <p:cNvSpPr txBox="1"/>
          <p:nvPr/>
        </p:nvSpPr>
        <p:spPr>
          <a:xfrm>
            <a:off x="5146623" y="1168114"/>
            <a:ext cx="642300" cy="1962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60CCD-D45B-AE96-C93F-B85E0BE0CF9C}"/>
              </a:ext>
            </a:extLst>
          </p:cNvPr>
          <p:cNvSpPr txBox="1"/>
          <p:nvPr/>
        </p:nvSpPr>
        <p:spPr>
          <a:xfrm>
            <a:off x="11340976" y="1143257"/>
            <a:ext cx="642300" cy="1962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D28067-56C0-D312-D8CF-666914D932BE}"/>
              </a:ext>
            </a:extLst>
          </p:cNvPr>
          <p:cNvSpPr txBox="1"/>
          <p:nvPr/>
        </p:nvSpPr>
        <p:spPr>
          <a:xfrm>
            <a:off x="11487241" y="6227555"/>
            <a:ext cx="642300" cy="1962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7933F6-A15D-7D12-BA6B-535187B69D1F}"/>
              </a:ext>
            </a:extLst>
          </p:cNvPr>
          <p:cNvSpPr txBox="1"/>
          <p:nvPr/>
        </p:nvSpPr>
        <p:spPr>
          <a:xfrm>
            <a:off x="5311515" y="6227555"/>
            <a:ext cx="642300" cy="1962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17400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8E155D9-F186-4D6A-A2FB-1B9DB5C03CD0}"/>
              </a:ext>
            </a:extLst>
          </p:cNvPr>
          <p:cNvSpPr txBox="1">
            <a:spLocks/>
          </p:cNvSpPr>
          <p:nvPr/>
        </p:nvSpPr>
        <p:spPr>
          <a:xfrm>
            <a:off x="0" y="-11552"/>
            <a:ext cx="12192000" cy="1325563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Question </a:t>
            </a:r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 comment 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DC6F197-7F4F-ED92-A3F6-161F0B922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716" y="6300200"/>
            <a:ext cx="2787284" cy="557800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0093A9C7-8923-28AC-DF6E-67886524E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081" y="1582678"/>
            <a:ext cx="1158208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ZA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From what I understand the EE Amendment Act 4 of 2022 deletes the clause of EE Act 55 of 1998 referring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ZA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</a:t>
            </a:r>
            <a:r>
              <a:rPr kumimoji="0" lang="en-ZA" altLang="en-US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turnover Schedule 4</a:t>
            </a:r>
            <a:r>
              <a:rPr kumimoji="0" lang="en-ZA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ZA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By my understanding, </a:t>
            </a:r>
            <a:r>
              <a:rPr kumimoji="0" lang="en-ZA" altLang="en-US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any employer with fewer than 50 staff is no longer a Designated Employer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ZA" altLang="en-US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by definition does not need to submit an Employment Equity Plan (DOL)</a:t>
            </a:r>
            <a:r>
              <a:rPr kumimoji="0" lang="en-ZA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WSP &amp; ATR.</a:t>
            </a:r>
            <a:r>
              <a:rPr kumimoji="0" lang="en-ZA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52A5AD-8AA2-5CA6-E925-BBE01D63D26F}"/>
              </a:ext>
            </a:extLst>
          </p:cNvPr>
          <p:cNvSpPr txBox="1"/>
          <p:nvPr/>
        </p:nvSpPr>
        <p:spPr>
          <a:xfrm>
            <a:off x="464695" y="3301391"/>
            <a:ext cx="107329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 are three different sets of legislation involved and should be viewed separately – </a:t>
            </a:r>
          </a:p>
          <a:p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Z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Employment Equity Act:</a:t>
            </a:r>
            <a:endParaRPr lang="en-ZA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Z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Skills Development Act </a:t>
            </a:r>
            <a:endParaRPr lang="en-ZA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Z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Skills Development Levies Act</a:t>
            </a:r>
            <a:endParaRPr lang="en-ZA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57217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8E155D9-F186-4D6A-A2FB-1B9DB5C03CD0}"/>
              </a:ext>
            </a:extLst>
          </p:cNvPr>
          <p:cNvSpPr txBox="1">
            <a:spLocks/>
          </p:cNvSpPr>
          <p:nvPr/>
        </p:nvSpPr>
        <p:spPr>
          <a:xfrm>
            <a:off x="0" y="-11552"/>
            <a:ext cx="12192000" cy="1325563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Interpretation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DC6F197-7F4F-ED92-A3F6-161F0B922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716" y="6300200"/>
            <a:ext cx="2787284" cy="557800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0093A9C7-8923-28AC-DF6E-67886524E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852" y="1844687"/>
            <a:ext cx="117522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terms of Employment Equity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The interpretation below in essence is correct, except for the linking of the EE act and the SDA and SDL Act.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52A5AD-8AA2-5CA6-E925-BBE01D63D26F}"/>
              </a:ext>
            </a:extLst>
          </p:cNvPr>
          <p:cNvSpPr txBox="1"/>
          <p:nvPr/>
        </p:nvSpPr>
        <p:spPr>
          <a:xfrm>
            <a:off x="224852" y="2791443"/>
            <a:ext cx="115820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Employers who employ fewer than 50 employees, will </a:t>
            </a:r>
            <a:r>
              <a:rPr lang="en-ZA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longer be classified as designated 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employers.  The </a:t>
            </a:r>
            <a:r>
              <a:rPr lang="en-ZA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sector turnover thresholds 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 therefore </a:t>
            </a:r>
            <a:r>
              <a:rPr lang="en-ZA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fall away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 This means that </a:t>
            </a:r>
            <a:r>
              <a:rPr lang="en-ZA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Small, Micro and Medium Enterprises (SMMEs), will not be required to comply with certain chapters of the EE Act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Employers who have previously submitted an EE report, but who is no longer a designated employer in terms of the amended EEA, will be required to follow a </a:t>
            </a:r>
            <a:r>
              <a:rPr lang="en-ZA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deregistration process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We are not sure exactly what this process will entail, but we believe it will possibly be in available </a:t>
            </a:r>
            <a:r>
              <a:rPr lang="en-ZA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August.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87301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8E155D9-F186-4D6A-A2FB-1B9DB5C03CD0}"/>
              </a:ext>
            </a:extLst>
          </p:cNvPr>
          <p:cNvSpPr txBox="1">
            <a:spLocks/>
          </p:cNvSpPr>
          <p:nvPr/>
        </p:nvSpPr>
        <p:spPr>
          <a:xfrm>
            <a:off x="0" y="-11552"/>
            <a:ext cx="12192000" cy="1325563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Interpretation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DC6F197-7F4F-ED92-A3F6-161F0B922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716" y="6300200"/>
            <a:ext cx="2787284" cy="557800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0093A9C7-8923-28AC-DF6E-67886524E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852" y="1729561"/>
            <a:ext cx="115820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terms of Employment Equity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The interpretation below in essence is correct, except for the linking of the EE act and the SDA and SDL Act.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52A5AD-8AA2-5CA6-E925-BBE01D63D26F}"/>
              </a:ext>
            </a:extLst>
          </p:cNvPr>
          <p:cNvSpPr txBox="1"/>
          <p:nvPr/>
        </p:nvSpPr>
        <p:spPr>
          <a:xfrm>
            <a:off x="224852" y="2791443"/>
            <a:ext cx="11812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Skills Development Act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is </a:t>
            </a:r>
            <a:r>
              <a:rPr lang="en-ZA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separate from the EEA 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remains unchanged. Employers are not legally required to submit a WSP and ATR (not mandatory by nature). The </a:t>
            </a:r>
            <a:r>
              <a:rPr lang="en-ZA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submission of WSP / ATR is only for the purpose of claiming training grants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It should be noted that if an employer </a:t>
            </a:r>
            <a:r>
              <a:rPr lang="en-ZA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does not submit a WSP / ATR, they will not be able to claim grants from the MQA 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(or relevant SETA) and </a:t>
            </a:r>
            <a:r>
              <a:rPr lang="en-ZA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 also not be able to claim the training expenditure for BBBEE verification 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(in terms of the Skill Development element of the BBBEE scorecard). </a:t>
            </a:r>
          </a:p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71A6C2-5B6D-F73F-ED8E-F4C017397A84}"/>
              </a:ext>
            </a:extLst>
          </p:cNvPr>
          <p:cNvSpPr txBox="1"/>
          <p:nvPr/>
        </p:nvSpPr>
        <p:spPr>
          <a:xfrm>
            <a:off x="224852" y="4852376"/>
            <a:ext cx="117176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Skills Development Levies Act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If the </a:t>
            </a:r>
            <a:r>
              <a:rPr lang="en-ZA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Employer’s annual payroll exceeds R500 000.00, 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ZA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payment of </a:t>
            </a:r>
          </a:p>
          <a:p>
            <a:r>
              <a:rPr lang="en-ZA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skills levies remains mandatory</a:t>
            </a:r>
            <a:r>
              <a:rPr lang="en-ZA" sz="1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regardless of the employer’s decision to submit training plans and workplace </a:t>
            </a:r>
          </a:p>
          <a:p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skills reports. 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0361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8E155D9-F186-4D6A-A2FB-1B9DB5C03CD0}"/>
              </a:ext>
            </a:extLst>
          </p:cNvPr>
          <p:cNvSpPr txBox="1">
            <a:spLocks/>
          </p:cNvSpPr>
          <p:nvPr/>
        </p:nvSpPr>
        <p:spPr>
          <a:xfrm>
            <a:off x="0" y="-11552"/>
            <a:ext cx="12192000" cy="1325563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Interpretation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DC6F197-7F4F-ED92-A3F6-161F0B922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716" y="6300200"/>
            <a:ext cx="2787284" cy="557800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0093A9C7-8923-28AC-DF6E-67886524E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696" y="1855494"/>
            <a:ext cx="11582089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ZA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Social and Labour plan</a:t>
            </a:r>
          </a:p>
          <a:p>
            <a:endParaRPr lang="en-ZA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SLP </a:t>
            </a:r>
            <a:r>
              <a:rPr lang="en-ZA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has not been amended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Develop and implement comprehensive Human Resources Development Programme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Mine Community Development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Housing and living conditions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Employment Equity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Processes to save jobs and manage downscaling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Submitted to DMRE and not DOL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Legal commitments</a:t>
            </a:r>
            <a:endParaRPr lang="en-ZA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Maintain compliance </a:t>
            </a:r>
            <a:endParaRPr lang="en-ZA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ZA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ZA" sz="24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121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8E155D9-F186-4D6A-A2FB-1B9DB5C03CD0}"/>
              </a:ext>
            </a:extLst>
          </p:cNvPr>
          <p:cNvSpPr txBox="1">
            <a:spLocks/>
          </p:cNvSpPr>
          <p:nvPr/>
        </p:nvSpPr>
        <p:spPr>
          <a:xfrm>
            <a:off x="0" y="-11552"/>
            <a:ext cx="12192000" cy="1325563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" panose="02000503040000020004" pitchFamily="2" charset="0"/>
              <a:cs typeface="Arial Black"/>
            </a:endParaRPr>
          </a:p>
        </p:txBody>
      </p:sp>
      <p:pic>
        <p:nvPicPr>
          <p:cNvPr id="11" name="Picture 11" descr="Logo&#10;&#10;Description automatically generated">
            <a:extLst>
              <a:ext uri="{FF2B5EF4-FFF2-40B4-BE49-F238E27FC236}">
                <a16:creationId xmlns:a16="http://schemas.microsoft.com/office/drawing/2014/main" id="{927381CC-25C8-0A1E-5A2B-03B191C77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44" y="135266"/>
            <a:ext cx="11053312" cy="2838667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AA140819-871F-A896-E5C7-C0B4DB814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8287" y="6173756"/>
            <a:ext cx="2743200" cy="5489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83EE42-CCBF-0C09-367F-33D55D8E8EBE}"/>
              </a:ext>
            </a:extLst>
          </p:cNvPr>
          <p:cNvSpPr txBox="1"/>
          <p:nvPr/>
        </p:nvSpPr>
        <p:spPr>
          <a:xfrm>
            <a:off x="868582" y="3884068"/>
            <a:ext cx="1124290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What do we comment on behalf of industry?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53252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0CE0A82-718C-47C1-905C-4900D9CE2A03}"/>
              </a:ext>
            </a:extLst>
          </p:cNvPr>
          <p:cNvSpPr txBox="1"/>
          <p:nvPr/>
        </p:nvSpPr>
        <p:spPr>
          <a:xfrm>
            <a:off x="11676889" y="261294"/>
            <a:ext cx="438912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55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14DAC2F-6187-47D0-B9FF-9D906F7BD940}"/>
              </a:ext>
            </a:extLst>
          </p:cNvPr>
          <p:cNvSpPr txBox="1">
            <a:spLocks/>
          </p:cNvSpPr>
          <p:nvPr/>
        </p:nvSpPr>
        <p:spPr>
          <a:xfrm>
            <a:off x="1" y="2"/>
            <a:ext cx="12192000" cy="1325563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800" dirty="0">
              <a:solidFill>
                <a:srgbClr val="C00000"/>
              </a:solidFill>
              <a:latin typeface="Arial Black"/>
              <a:cs typeface="Arial Black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1A7515-8233-4BA3-BC8B-A37B82289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40" y="5622825"/>
            <a:ext cx="2623021" cy="1096900"/>
          </a:xfrm>
          <a:prstGeom prst="rect">
            <a:avLst/>
          </a:prstGeom>
        </p:spPr>
      </p:pic>
      <p:pic>
        <p:nvPicPr>
          <p:cNvPr id="1026" name="Picture 2" descr="Ask Questions to Improve Your Leadership">
            <a:extLst>
              <a:ext uri="{FF2B5EF4-FFF2-40B4-BE49-F238E27FC236}">
                <a16:creationId xmlns:a16="http://schemas.microsoft.com/office/drawing/2014/main" id="{1BF9B496-3AEE-0C3F-2BD4-1DF862529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777" y="2049530"/>
            <a:ext cx="4346445" cy="325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sk Questions to Improve Your Leadership">
            <a:extLst>
              <a:ext uri="{FF2B5EF4-FFF2-40B4-BE49-F238E27FC236}">
                <a16:creationId xmlns:a16="http://schemas.microsoft.com/office/drawing/2014/main" id="{22ADD473-0087-B75B-C775-946392B02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6618"/>
            <a:ext cx="4346445" cy="325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sk Questions to Improve Your Leadership">
            <a:extLst>
              <a:ext uri="{FF2B5EF4-FFF2-40B4-BE49-F238E27FC236}">
                <a16:creationId xmlns:a16="http://schemas.microsoft.com/office/drawing/2014/main" id="{74692069-E8D3-16BA-85FA-A3CEA8032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356" y="2116618"/>
            <a:ext cx="4346445" cy="325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785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8E155D9-F186-4D6A-A2FB-1B9DB5C03CD0}"/>
              </a:ext>
            </a:extLst>
          </p:cNvPr>
          <p:cNvSpPr txBox="1">
            <a:spLocks/>
          </p:cNvSpPr>
          <p:nvPr/>
        </p:nvSpPr>
        <p:spPr>
          <a:xfrm>
            <a:off x="0" y="-11552"/>
            <a:ext cx="12192000" cy="1325563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DC6F197-7F4F-ED92-A3F6-161F0B922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716" y="6300200"/>
            <a:ext cx="2787284" cy="55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9B4CE6-B2DD-61B2-C394-5CF4C8303396}"/>
              </a:ext>
            </a:extLst>
          </p:cNvPr>
          <p:cNvSpPr txBox="1"/>
          <p:nvPr/>
        </p:nvSpPr>
        <p:spPr>
          <a:xfrm>
            <a:off x="494675" y="1813810"/>
            <a:ext cx="11167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ZA" dirty="0"/>
          </a:p>
        </p:txBody>
      </p:sp>
      <p:pic>
        <p:nvPicPr>
          <p:cNvPr id="4" name="Picture 3" descr="A picture containing text, map, atlas, font&#10;&#10;Description automatically generated">
            <a:extLst>
              <a:ext uri="{FF2B5EF4-FFF2-40B4-BE49-F238E27FC236}">
                <a16:creationId xmlns:a16="http://schemas.microsoft.com/office/drawing/2014/main" id="{AE5C5DBC-48A2-81A4-8B18-1817B5299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191" y="164892"/>
            <a:ext cx="79636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31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8E155D9-F186-4D6A-A2FB-1B9DB5C03CD0}"/>
              </a:ext>
            </a:extLst>
          </p:cNvPr>
          <p:cNvSpPr txBox="1">
            <a:spLocks/>
          </p:cNvSpPr>
          <p:nvPr/>
        </p:nvSpPr>
        <p:spPr>
          <a:xfrm>
            <a:off x="0" y="-11552"/>
            <a:ext cx="12192000" cy="1325563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Employment Equity Act 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DC6F197-7F4F-ED92-A3F6-161F0B922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716" y="6300200"/>
            <a:ext cx="2787284" cy="557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C18817-33F8-0EDB-025C-13D66EDF4BA9}"/>
              </a:ext>
            </a:extLst>
          </p:cNvPr>
          <p:cNvSpPr txBox="1"/>
          <p:nvPr/>
        </p:nvSpPr>
        <p:spPr>
          <a:xfrm>
            <a:off x="329784" y="1588957"/>
            <a:ext cx="113625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Employment Equity Act Amendment Bill of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Several controversial amendments to the Employment Equity Act 55 of 1998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Signed into law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The Minister’s power to determine sectorial numerical targets for designated employers is under the spotlight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121130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8E155D9-F186-4D6A-A2FB-1B9DB5C03CD0}"/>
              </a:ext>
            </a:extLst>
          </p:cNvPr>
          <p:cNvSpPr txBox="1">
            <a:spLocks/>
          </p:cNvSpPr>
          <p:nvPr/>
        </p:nvSpPr>
        <p:spPr>
          <a:xfrm>
            <a:off x="0" y="-11552"/>
            <a:ext cx="12192000" cy="1325563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Timeline to come into effect : Employment Equity Act 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DC6F197-7F4F-ED92-A3F6-161F0B922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716" y="6300200"/>
            <a:ext cx="2787284" cy="557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C18817-33F8-0EDB-025C-13D66EDF4BA9}"/>
              </a:ext>
            </a:extLst>
          </p:cNvPr>
          <p:cNvSpPr txBox="1"/>
          <p:nvPr/>
        </p:nvSpPr>
        <p:spPr>
          <a:xfrm>
            <a:off x="329784" y="1588957"/>
            <a:ext cx="113625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Employment Equity Amendment Act 2022 was approved on </a:t>
            </a:r>
            <a:r>
              <a:rPr lang="en-GB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April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yet in force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Take affect on date fixed by the President by proclamation in the Government Gazette.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Media releases by Department of Employment and Labour take effect on </a:t>
            </a:r>
            <a:r>
              <a:rPr lang="en-GB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September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61542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8E155D9-F186-4D6A-A2FB-1B9DB5C03CD0}"/>
              </a:ext>
            </a:extLst>
          </p:cNvPr>
          <p:cNvSpPr txBox="1">
            <a:spLocks/>
          </p:cNvSpPr>
          <p:nvPr/>
        </p:nvSpPr>
        <p:spPr>
          <a:xfrm>
            <a:off x="0" y="-11552"/>
            <a:ext cx="12192000" cy="1325563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Employment Equity Act 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DC6F197-7F4F-ED92-A3F6-161F0B922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716" y="6300200"/>
            <a:ext cx="2787284" cy="557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C18817-33F8-0EDB-025C-13D66EDF4BA9}"/>
              </a:ext>
            </a:extLst>
          </p:cNvPr>
          <p:cNvSpPr txBox="1"/>
          <p:nvPr/>
        </p:nvSpPr>
        <p:spPr>
          <a:xfrm>
            <a:off x="329784" y="1588957"/>
            <a:ext cx="11362544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Major amendment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Minister of Employment and Labour may identify sectors and publish sectoral targets after consultation with the sector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On Friday </a:t>
            </a:r>
            <a:r>
              <a:rPr lang="en-GB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May 2023 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draft five year numerical targets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days to comment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Innocent.makwarela@labour.gov.za</a:t>
            </a:r>
            <a:endParaRPr lang="en-GB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Christene.lehlokoa@labour.gov.za</a:t>
            </a:r>
            <a:endParaRPr lang="en-GB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Julian.mohale@labour.gov.za</a:t>
            </a:r>
            <a:endParaRPr lang="en-GB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61780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8E155D9-F186-4D6A-A2FB-1B9DB5C03CD0}"/>
              </a:ext>
            </a:extLst>
          </p:cNvPr>
          <p:cNvSpPr txBox="1">
            <a:spLocks/>
          </p:cNvSpPr>
          <p:nvPr/>
        </p:nvSpPr>
        <p:spPr>
          <a:xfrm>
            <a:off x="0" y="-11552"/>
            <a:ext cx="12192000" cy="1325563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Employment Equity Act 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DC6F197-7F4F-ED92-A3F6-161F0B922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716" y="6300200"/>
            <a:ext cx="2787284" cy="557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C18817-33F8-0EDB-025C-13D66EDF4BA9}"/>
              </a:ext>
            </a:extLst>
          </p:cNvPr>
          <p:cNvSpPr txBox="1"/>
          <p:nvPr/>
        </p:nvSpPr>
        <p:spPr>
          <a:xfrm>
            <a:off x="299803" y="1500787"/>
            <a:ext cx="1136254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Some parties have concerns on the sectorial numerical targets: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Rigid quota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Unconstitutional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Entrenches categorisation of employees and applicants for employment according to race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Wide-ranging of powers on Labour Minister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Inconsistent with Republic’s duties under international law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19735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8E155D9-F186-4D6A-A2FB-1B9DB5C03CD0}"/>
              </a:ext>
            </a:extLst>
          </p:cNvPr>
          <p:cNvSpPr txBox="1">
            <a:spLocks/>
          </p:cNvSpPr>
          <p:nvPr/>
        </p:nvSpPr>
        <p:spPr>
          <a:xfrm>
            <a:off x="0" y="-11552"/>
            <a:ext cx="12192000" cy="1325563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Employment Equity Act 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DC6F197-7F4F-ED92-A3F6-161F0B922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716" y="6300200"/>
            <a:ext cx="2787284" cy="557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C18817-33F8-0EDB-025C-13D66EDF4BA9}"/>
              </a:ext>
            </a:extLst>
          </p:cNvPr>
          <p:cNvSpPr txBox="1"/>
          <p:nvPr/>
        </p:nvSpPr>
        <p:spPr>
          <a:xfrm>
            <a:off x="329784" y="1588957"/>
            <a:ext cx="1136254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Purports to allow government to prescribe demographic quotas to private employers regardless to whether they do business with state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Not comfortable about limitation to companies with 50 or more employees – extended later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Impact on other races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Job losses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10947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8E155D9-F186-4D6A-A2FB-1B9DB5C03CD0}"/>
              </a:ext>
            </a:extLst>
          </p:cNvPr>
          <p:cNvSpPr txBox="1">
            <a:spLocks/>
          </p:cNvSpPr>
          <p:nvPr/>
        </p:nvSpPr>
        <p:spPr>
          <a:xfrm>
            <a:off x="0" y="-11552"/>
            <a:ext cx="12192000" cy="1325563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DC6F197-7F4F-ED92-A3F6-161F0B922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716" y="6300200"/>
            <a:ext cx="2787284" cy="557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DBD3B5-276D-F295-2C87-0E891E1EE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141" y="1385229"/>
            <a:ext cx="7667718" cy="491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43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8E155D9-F186-4D6A-A2FB-1B9DB5C03CD0}"/>
              </a:ext>
            </a:extLst>
          </p:cNvPr>
          <p:cNvSpPr txBox="1">
            <a:spLocks/>
          </p:cNvSpPr>
          <p:nvPr/>
        </p:nvSpPr>
        <p:spPr>
          <a:xfrm>
            <a:off x="0" y="-11552"/>
            <a:ext cx="12192000" cy="1325563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DC6F197-7F4F-ED92-A3F6-161F0B922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716" y="6300200"/>
            <a:ext cx="2787284" cy="557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D6EA49-9E9C-FBB1-DA62-8F4FB9E04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692" y="1523256"/>
            <a:ext cx="5973009" cy="533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555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25003</TotalTime>
  <Words>705</Words>
  <Application>Microsoft Office PowerPoint</Application>
  <PresentationFormat>Widescreen</PresentationFormat>
  <Paragraphs>68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Congenial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Jacques Smit</dc:title>
  <dc:creator>User</dc:creator>
  <cp:lastModifiedBy>Letisha van den Berg</cp:lastModifiedBy>
  <cp:revision>372</cp:revision>
  <cp:lastPrinted>2019-01-15T12:12:51Z</cp:lastPrinted>
  <dcterms:created xsi:type="dcterms:W3CDTF">2016-06-14T11:28:31Z</dcterms:created>
  <dcterms:modified xsi:type="dcterms:W3CDTF">2023-05-22T17:14:11Z</dcterms:modified>
</cp:coreProperties>
</file>